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09" r:id="rId2"/>
    <p:sldId id="477" r:id="rId3"/>
    <p:sldId id="461" r:id="rId4"/>
    <p:sldId id="503" r:id="rId5"/>
    <p:sldId id="467" r:id="rId6"/>
    <p:sldId id="478" r:id="rId7"/>
    <p:sldId id="415" r:id="rId8"/>
    <p:sldId id="423" r:id="rId9"/>
    <p:sldId id="504" r:id="rId10"/>
    <p:sldId id="468" r:id="rId11"/>
    <p:sldId id="376" r:id="rId12"/>
    <p:sldId id="428" r:id="rId13"/>
    <p:sldId id="271" r:id="rId14"/>
    <p:sldId id="509" r:id="rId15"/>
    <p:sldId id="475" r:id="rId16"/>
    <p:sldId id="510" r:id="rId17"/>
    <p:sldId id="483" r:id="rId18"/>
    <p:sldId id="505" r:id="rId19"/>
    <p:sldId id="506" r:id="rId20"/>
    <p:sldId id="507" r:id="rId21"/>
    <p:sldId id="508" r:id="rId22"/>
    <p:sldId id="497" r:id="rId23"/>
    <p:sldId id="498" r:id="rId24"/>
    <p:sldId id="500" r:id="rId25"/>
    <p:sldId id="501" r:id="rId26"/>
    <p:sldId id="41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22B430"/>
    <a:srgbClr val="FC08D9"/>
    <a:srgbClr val="990000"/>
    <a:srgbClr val="FFCC66"/>
    <a:srgbClr val="800000"/>
    <a:srgbClr val="843F06"/>
    <a:srgbClr val="F68222"/>
    <a:srgbClr val="5E025E"/>
    <a:srgbClr val="5B0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8" autoAdjust="0"/>
    <p:restoredTop sz="87305" autoAdjust="0"/>
  </p:normalViewPr>
  <p:slideViewPr>
    <p:cSldViewPr>
      <p:cViewPr varScale="1">
        <p:scale>
          <a:sx n="64" d="100"/>
          <a:sy n="64" d="100"/>
        </p:scale>
        <p:origin x="-16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3CC50-FBE9-4C97-93CF-2EDDB1EB58E0}" type="datetimeFigureOut">
              <a:rPr lang="en-US" smtClean="0"/>
              <a:pPr/>
              <a:t>3/4/2017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F1B97-B6C0-4FC5-9515-69092BE175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75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55FE-4BED-441F-AC12-5C753D9E69D2}" type="datetimeFigureOut">
              <a:rPr lang="en-US" smtClean="0"/>
              <a:pPr/>
              <a:t>3/4/2017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5183-FFAB-48EA-BE7D-38826EC4F6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55FE-4BED-441F-AC12-5C753D9E69D2}" type="datetimeFigureOut">
              <a:rPr lang="en-US" smtClean="0"/>
              <a:pPr/>
              <a:t>3/4/2017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5183-FFAB-48EA-BE7D-38826EC4F6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55FE-4BED-441F-AC12-5C753D9E69D2}" type="datetimeFigureOut">
              <a:rPr lang="en-US" smtClean="0"/>
              <a:pPr/>
              <a:t>3/4/2017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5183-FFAB-48EA-BE7D-38826EC4F6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55FE-4BED-441F-AC12-5C753D9E69D2}" type="datetimeFigureOut">
              <a:rPr lang="en-US" smtClean="0"/>
              <a:pPr/>
              <a:t>3/4/2017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5183-FFAB-48EA-BE7D-38826EC4F6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55FE-4BED-441F-AC12-5C753D9E69D2}" type="datetimeFigureOut">
              <a:rPr lang="en-US" smtClean="0"/>
              <a:pPr/>
              <a:t>3/4/2017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98F5183-FFAB-48EA-BE7D-38826EC4F6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55FE-4BED-441F-AC12-5C753D9E69D2}" type="datetimeFigureOut">
              <a:rPr lang="en-US" smtClean="0"/>
              <a:pPr/>
              <a:t>3/4/2017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5183-FFAB-48EA-BE7D-38826EC4F6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55FE-4BED-441F-AC12-5C753D9E69D2}" type="datetimeFigureOut">
              <a:rPr lang="en-US" smtClean="0"/>
              <a:pPr/>
              <a:t>3/4/2017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5183-FFAB-48EA-BE7D-38826EC4F6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55FE-4BED-441F-AC12-5C753D9E69D2}" type="datetimeFigureOut">
              <a:rPr lang="en-US" smtClean="0"/>
              <a:pPr/>
              <a:t>3/4/2017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5183-FFAB-48EA-BE7D-38826EC4F6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55FE-4BED-441F-AC12-5C753D9E69D2}" type="datetimeFigureOut">
              <a:rPr lang="en-US" smtClean="0"/>
              <a:pPr/>
              <a:t>3/4/2017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5183-FFAB-48EA-BE7D-38826EC4F6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55FE-4BED-441F-AC12-5C753D9E69D2}" type="datetimeFigureOut">
              <a:rPr lang="en-US" smtClean="0"/>
              <a:pPr/>
              <a:t>3/4/2017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5183-FFAB-48EA-BE7D-38826EC4F6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55FE-4BED-441F-AC12-5C753D9E69D2}" type="datetimeFigureOut">
              <a:rPr lang="en-US" smtClean="0"/>
              <a:pPr/>
              <a:t>3/4/2017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5183-FFAB-48EA-BE7D-38826EC4F6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ECC55FE-4BED-441F-AC12-5C753D9E69D2}" type="datetimeFigureOut">
              <a:rPr lang="en-US" smtClean="0"/>
              <a:pPr/>
              <a:t>3/4/2017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98F5183-FFAB-48EA-BE7D-38826EC4F6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mallorywesleyan.org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&amp;esrc=s&amp;source=images&amp;cd=&amp;cad=rja&amp;uact=8&amp;ved=0ahUKEwi3mragkorKAhUH8z4KHThwCZUQjRwIBw&amp;url=http://www.fccbarnesville.org/site/cs/editorial.asp?page%3D12&amp;bvm=bv.110151844,d.dmo&amp;psig=AFQjCNG035Zf83ckNp-8dp2m0m5uso1Txw&amp;ust=1451790227682997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/url?sa=i&amp;rct=j&amp;q=&amp;esrc=s&amp;source=images&amp;cd=&amp;cad=rja&amp;uact=8&amp;ved=0ahUKEwiw3bGK8JbLAhXHPiYKHVzdBBIQjRwIBw&amp;url=http://www.setxchurchguide.com/southeast-texas-easter-passion-play-at-triangle-baptist-church-nederland-327-329/&amp;bvm=bv.115339255,d.dmo&amp;psig=AFQjCNGZKg6JhCIdfLTQZimOk156mEfRWA&amp;ust=1456625785042267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google.com/url?sa=i&amp;rct=j&amp;q=&amp;esrc=s&amp;source=images&amp;cd=&amp;cad=rja&amp;uact=8&amp;ved=0ahUKEwiPwdn0korKAhVJ8z4KHSNODJUQjRwIBw&amp;url=http://visitfindlay.com/event/hancock-county-national-day-prayer/&amp;bvm=bv.110151844,d.dmo&amp;psig=AFQjCNFhM39d7QJdq-pM9lUTCVXDIcTQwA&amp;ust=1451790411233611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B4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2679224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Baskerville Old Face" pitchFamily="18" charset="0"/>
              </a:rPr>
              <a:t>March </a:t>
            </a:r>
            <a:r>
              <a:rPr lang="en-US" sz="6000" b="1" dirty="0" smtClean="0">
                <a:latin typeface="Baskerville Old Face" pitchFamily="18" charset="0"/>
              </a:rPr>
              <a:t>2017</a:t>
            </a:r>
            <a:endParaRPr lang="en-US" sz="6000" b="1" dirty="0">
              <a:latin typeface="Baskerville Old Face" pitchFamily="18" charset="0"/>
            </a:endParaRPr>
          </a:p>
        </p:txBody>
      </p:sp>
      <p:pic>
        <p:nvPicPr>
          <p:cNvPr id="1026" name="Picture 2" descr="C:\Users\RHampson\AppData\Local\Microsoft\Windows\INetCache\IE\KI8AOIXX\Shamro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718" y="914400"/>
            <a:ext cx="1432563" cy="143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8866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8000">
        <p15:prstTrans prst="drap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biblesenders.org/bib_images/BS_donate/Dona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507" y="1679640"/>
            <a:ext cx="24955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1.prweb.com/prfiles/2014/04/10/12715714/FCBH%20Logo%20with%20tagl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071687"/>
            <a:ext cx="7637645" cy="138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1.prweb.com/prfiles/2014/04/10/12715714/FCBH%20Logo%20with%20tagl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76600"/>
            <a:ext cx="713896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7026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Quarterly Mission Focus (Feb – April)</a:t>
            </a:r>
            <a:endParaRPr lang="en-US" sz="4000" b="1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4876800"/>
            <a:ext cx="47974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8642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6000">
        <p15:prstTrans prst="drape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574" y="3505200"/>
            <a:ext cx="851474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u="sng" dirty="0" smtClean="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</a:rPr>
              <a:t>Read God’s Word!</a:t>
            </a:r>
            <a:endParaRPr lang="en-US" sz="900" dirty="0">
              <a:solidFill>
                <a:schemeClr val="tx1">
                  <a:lumMod val="7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</a:rPr>
              <a:t>The daily reading schedule is 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</a:rPr>
              <a:t>on the bulletin table or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  <a:hlinkClick r:id="rId2"/>
              </a:rPr>
              <a:t>www.mallorywesleyan.org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</a:rPr>
              <a:t>.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</a:rPr>
              <a:t>Pastor’s sermons &amp; Bible studies follow the reading plan.  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Century Gothic" pitchFamily="34" charset="0"/>
              </a:rPr>
              <a:t>God’s Word will bless you each day!</a:t>
            </a:r>
            <a:endParaRPr lang="en-US" sz="2800" dirty="0">
              <a:solidFill>
                <a:schemeClr val="tx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://images.mylot.com/userImages/images/postphotos/197032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363" y="369277"/>
            <a:ext cx="461916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455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estlesspilgrim.net/blog/wp-content/uploads/2012/06/bible_study_candlel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0960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5334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Papyrus" pitchFamily="66" charset="0"/>
              </a:rPr>
              <a:t>Tuesday Evening Bible Study</a:t>
            </a:r>
            <a:endParaRPr lang="en-US" sz="2800" b="1" dirty="0">
              <a:latin typeface="Papyru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4837" y="5722373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Papyrus" pitchFamily="66" charset="0"/>
              </a:rPr>
              <a:t>6:30pm at  church</a:t>
            </a:r>
            <a:endParaRPr lang="en-US" sz="2800" b="1" dirty="0"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1662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6000">
        <p15:prstTrans prst="prestige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BDAAkGBwgHBgkIBwgKCgkLDRYPDQwMDRsUFRAWIB0iIiAdHx8kKDQsJCYxJx8fLT0tMTU3Ojo6Iys/RD84QzQ5Ojf/2wBDAQoKCg0MDRoPDxo3JR8lNzc3Nzc3Nzc3Nzc3Nzc3Nzc3Nzc3Nzc3Nzc3Nzc3Nzc3Nzc3Nzc3Nzc3Nzc3Nzc3Nzf/wAARCAB9ANADASIAAhEBAxEB/8QAGwAAAgMBAQEAAAAAAAAAAAAAAwYCBAUHAQD/xABCEAABAwMCBAQCCAQEAwkAAAABAgMEAAUREiEGMUFREyJhcRSBBxUyQpGhsdEjUnLBFjOCkiQlsjRDU2Jjg6Lh8P/EABsBAAMAAwEBAAAAAAAAAAAAAAIDBAABBQYH/8QALREAAgIBBAEDAwMEAwAAAAAAAQIAAxEEEiExQRMigWFxoQUjURUyseGR0fD/2gAMAwEAAhEDEQA/AHwJxzqQFWtAPSs+6S27czrUhbq1fZbbGVK/+vWvmXoMTxO8G3S22sp2PKrAGR70mf4nlBThfabjAJJbS42slZ7Z2x+Fadp4njSGdUgFpSca+oA7+36VUNM6jkTT1MBnE21tY36V4E4qy2UuJCkkKBHQ14pog5rDTiKD/wAz5vcY7VPTUEjBzRxvT60z3AYwRTXumiFNfBNH6XMHMquI8xrwIxVlxO+ahppRp5jA/ECU16Eb0TTU0J61gpmboMpoLox86tqTtVd0ZNLtq4mK0qFNR071YUmoaMmoyuDHhoLTmpBOKMEYqKhQlZm7MEoUPFHIoasAUvEMGDxUSa9WqhnnWYjAJ8TmoGpmvtPfnWQupsAUq8TIkybxHhJcKGloBBJwOZyT+VMUSY2+jUysLAOFd0nsR0okqFFnoCH0BWxA3wRkYNdmrGZCG2NmZjHDsdlotpaSsKGFBx1RB+XKli7WSRaZDjjaUKiuMLIyokpOPs8u5GKe4dtbiJH8V90pGxec1Y+XKl7iiWu6K+Bgedps6pD3JAPYq5bdarUEcwqrXL4zxMiwTLkiyyX42jxIKgpIKiUrbO6knb3PpTtbp6rhHQ42hoFSEqUgrOU5Ge3rWVw3b2lWiQ0zkx3QpPjci4oggqGeg5D2qjYpqTxhIajf9mU34SQOXkAwf1osc8iasAsLFfEaSiUFboax6LP7UVHidUo/GrKdxg1FSCN8bUXpY5Ek3eDBYkdQzj0J/avgHs+ZLYGOhNHQNsVPTTxWCJrOJVWl7TkJRn3NDw/1S2P9Rq6U5BwKhpFC1UxWlTD+fstY9z+1TQH8bpbH+o/tRnPKnJqBWSduVL2BTC5Igl/EAfZZz/Uf2oChJJ+yz/uP7VZdc8NClrWlKEjKlE4AHc0BuU2spwtCkKGUrScgj3pNijs9QlgSmRndDeP6j+1SLbwzoDZ321E1cKBgGoqFTNTjmHuzKS/is7IZI9VEf2oaviujbP8AvP7VdUMDNCWcjt71LYuIamUlKkpG6Gf95/agrVLP3Gfko/tVtwhIyraqjklI2RvU2DnqUIpPUH/xJ+4z/vP7UNx5xvZQaJ7JUSf0rxx5xY3O3ahpZUtWcYB70W0DsSha8ckz4yneoQn0TvVhtfiICsYrxMdKee5qYSEjAG1LZl8TZK+IuvXa3XFxL7hkW2YAMPteYH+rHMfKtGJKvi0BUaTGlDo43hxJ907KT+dLOItwBLJbjS/vNFWEOf0n7p9Dt2qqtL0KThaXI76N98pUK9BsA4ivTVuj/wAx4dPFrqNBj29aT1wT+RP9qgLYB4bvFF0ZCEbpjIWAn+35Clf67krSETA3LRyw6nzfJQwRQ0OWhasG3yUOK+6xICs/JQJowMxZqYd8faM184sQ4yYVpSWmMaC6RpyMckjoPWicA2tbkly4rQUtISW2z/Mev4YqrZeHXJjyFi1uMx9iVzHTv7ISBn57V0NhCWm0toSAkDAAGAKdXVubLSe61K09Ovz3PtJFJ8zia8W/j+LZ5ttQiyzf4caYCSS7p1bnOByI0nfbIzyp2xmsbiaOmQ3bmTnUbiwpBBOxSdRyPZJFdCmtQcd5nPYnEuT5kW2w3pk59DEZlOpbjhwEijQ5DUyKzKjLDrD7aXGlp5KSoAg/gRWO2y1xDNddktJctkVa2Wm3Rs64CpDiinqBukd/MR90lZvN2d4b+jaTGjBXxjb7lshp1Jz/AJhQg9RsjB+QB64NaFxjzBLmRhNHjziy4TFXGUizWdz4aKiM4Ww4+N1OE43xtjOenTn0QjJrH4JsSOG+FoFrGnxGmwp8pJILit1Hf1/StwgGt3DccDoTFOJXeQVIIFVMHpWisoQMrUAPWlC/OrvE3/Dtve0IUgOXB1I3QwrkgHotfIHokKPPFRWUhm7+8er4EpynZvEzyFW1MNdriSQCZKlaZShsojRzQnfAP2lDoE76VutTFqt/w6X1OLLrjqjgAalrK1ADokEnArQSG4zCGGEBDbaQlCUjASkDAH5UtcTP3KRMt9rs76o7r7niSpCUgllhJ3xkEBSjsMjv8prbTf8AsJwO/wDZjEXZ7z3GyGsrZGrdQ2qbigkZNK91u79vkW63wf4kuc8EjXk6Gk7rcOOw9skitBxal51En3qSxjXUufMate9jBXJU52TiPOajxwPuMeI4Ve6jpA59DSpbOOHRc5tnujTz78N7w/jIkdTiFJ6awnOlXPO2Mg8qaSQASojSNznlilj6Ooa5Fvl3bw1F67SnJBKsZ0aiEAkfP8TW6nV9O5sXI4Axwcn6wnTZYoUzZj3Fqa4tDQf1ISFFTjC0A56AqAyfaraGFr3x8zWg3B0gKWQT0HSi6E9K5tuM+wYlAuwMCUERkp3xk0TwzVk46YoQUlSQpKgUkZBByCO9SMD3M9QmD8LHM1EpAoquVDVSoQJMvmA0R9lLg/ldSFj8Tv8AnRBCjLYDDkVnwxyToBT8hXqZccveAHm/FxkthQzj250cKT3r0qv/ADOecyomx2lJ2t0Yf+0KvR4kaOP4DDTf9CAKqzrnCtzfizZLTKO61AZrAkfSHZGFaWTIkHuhAA/FRFVoYIWx+sxxAGalikZP0kQNXmgygnuCg/3rWt/G1imqCfiiws/dkJ0fny/Onq6wWpsXsRkpF43nXGXxbYOH7QfDcWl2TIfHNhGnRrHTOFLxkHzaD0p3Q4lxIUhQUkjIIOc1Sj2mKxeJd1SFGVKabaWonZKUZwB2+0fyqqplBzJ2BlmNEYhQWosRtLTLDYQ0hOwSkDAFcjjtLu/0sTIKtH1XbZn1k4kDOt9TTaQCSdsFOfTzemOyAbVht2JiDMmS4UZCHpjgckLTnUtQGMnPtyG3M9TQtayAsOTiEqgnBmPaJdwvt2vAeusq3RYcwMtxWfCLn+WkklRSrAJUDgHoaxUcTXyPZrQI8ozJ8u4uxmS+2hKH2EqXh1Y0hSfKkHy8wO5rfm8O2yROXMfjLTIcAS6pt5xsOgcgsJUAseigdqOqDDEqLJDCQ9FbW2wRsG0qwFADl90Upv1BVHUaNMTMLi+Rd7faW30SVSkJdT8ZuEOupPlDbQSMJKlEDv65petfEdxbvN1sdshoZvsy5BazIBUmMx4aAVEclFIGABz9erk9EclXduRKUgx4o1RWv/VOQXD6gEpA6ZUd8jFpqHFZkPSmY7SJLwAdeSgBbgHLJ5mpl1qIuGGSecxh07E8cCY3B/EJutgenXCa04piQ826+WvBASk+UlJ+z5cGrVgvSb4ic42yW2WJSmG1Hm4EgeY9s529MV5I4ft7lxVcW21MS1lJcU0fK6UnIK0HyqIPIkZHfasbjH4Sx2+dcLfGULtcnEsMFBKip5SSlJCScA4zuBk0rNFzkJnc34h4dAM9CZUy5XOZcL5e7UlhlEFhxpD76NZQ2gFRSlOcFTi985wE6dt6fYyHH0NgDKlJBP8AesGFwrbW+HoFnlx0vNRtKygrVpU7zJOD5hknY7enLDhb47cVlOAlOwGlPIAcgKVqbKrsIg/t/wATaBqwSfMwOMQLdwvPU2ofFPo+HYKuXiOHQn/qrCn3V5i7W/gyyK+A+Di6pD8oltCkpTpSEnZShnfIIyRjOMmmy420XW9QXZSMxLesvtoVg+I/jCV+yAVc+pHbNHuNqtlycacuMCLJWz/lKeaSso9s8uQptd9NCBSM9n5iHD2NmY82+xbc5abPGmMSZ0w+Eh113UAEpypayDueWBkEk7VSu/FDNnuFugof+sHJktLD6yoBDBI23SMBRyCEncite88O2S9Px3rnb2ZDkYnwyoEAZ6EA4I9DmiSLZbn7cm3uw2DESAEMhAARjkU45EdCN6iOp0q43AnvPX/vjiH6dh6iV9JT8h6A1Bfclh+e6G40CEcrKQr+IpZH2vJtp+yM75xkWY/Eci3SboxJjBUO1Q2i3EiAKU35SSHFq6hIHLbfAyd6bRGjIfEhLKfHDYa8YjK9I5DUd+p/E148204y60ptJQ6CFjGNWRg5pf8AUKDWKmryP9+Pj5jBQ+7cDIW+R8Xb40vQUB9tLgSemRnFENVIMSJbWAxDYDSAAOZJOBgZJ3O3ejlzPSuRaFLnZ14lqBscxV4Itjy+I7hcZhwphxbZ7qWT+36imy83N9pxuDbWw7cHxlII2aRyK1enYdTULbNtcsv3GBIQ4laB46kKxy6kdDz99qNZ2tLJmOoAkyyHF5+6n7qfYDHzya7z2AvuYYx4kzEscmZxtSbY09MeMWRcdGS9Lysk4OBq2CRnoBVnhpVzuUaSxxFDjgpICUFA8ySOoGRj1q7cLeiahbbjLEhpwpUpl/OMjkQRk1agNqbC1rUNasDSkYSgDkke396atwIiyTiKk3gtEG7szocUy4GvU7CChqG33c4yPQmrUGwfEcSpnt2z6vt6GilbToT/ABiQR9kEgDf8qbc5NTSDTlcGCbGxyZzq6yZXA18QIKyu2yfOmMokpAz5gOxGR+O+a6FaLlGusBmbEXqbdGd+YPUH1FY/GHDx4htyW2nEtyWVamlK+zywQfQ7fhS/9HAmWq73GyzkFCwgPJQTkZG2QexBH4VQhIM0wV68+ROiCpihhQr3VVIYCTYkJq/DjrWBkisBas/KmBelaSlW4PSsCchLMhSEkkDv0rmfqWSA/iV6TGcQOvFF1eUVWG5o/IYrkITLmEgtW2aVHErvPHABAMKyN5Jwd5Dg2H+lP6jvszSXQww48pKlBCSohKSScDOwG+ax+E4EmHa0maE/WExxUmTtyWs509dkjCflVVDenW1nnofPZirBuYL47MZLex4rmojKU/rWmUgUKO34LQQPc+9SK8VpcIuIh2LNmeKGKCsURblCUsVJc4m1Bg1JoSgaMVA1A4qF2jgYBSTQ1DpVk0JadYI/Cl7uYwGV1pyMEbUApUCeqh0P3hRg6WlaXjt0VjpU3BkBSdyP0owSI0Nic2XZbtwuXJzbjUmDIQW3HmCSChW2VDpjvuKaeKeKH4Cy3a3Y58F1KXQcKUrYkpA6e+9Z9lss20sq+rnVyNTZVIgPnLbg1EKCP5Vdu/zrQgcN2K/WpNwjsOFTyM+GXi2EuJyCFYyQc8+demaytiHc5x5/7EmY4PMbbTJXPt0eU4yuOpxAUW3Buk9qyBcpkuQ7NglmNbkFTa5UkqUFaCQSEAgAZBGeZxV5LjtviB24vxkYISEtgpT20+Y7nljYUtOXRPD7sCz3KO63CS65iQoDwloUSU53zlOd/bNLpVSSVk/mOFnnmWlSVrYdw2h1D7BOhxCs4UB05HbJ961ArasqK0kN+LGkthLuD4jadWodNyTRVfFAeSShX9bX7EUXqgH+IvbNEKAzWS5GC+JmZiB5moa0LPfUtOn/AKVVNEt1CymQ0PLzWyrUB7jmPzqwzpILjZCte+c7HpRC8zW3EuBVe6qXn+KYEK5Jt9zS5Cfc3aU6B4bo5eVYOOZxvitrWCMg7Uw2FRzNbYbV60v3BZVKcPrWypdL8hzxHVr6E9ag1d29dsq0q+7M9bNGzVZoknYE0fCv5VfhUqdStsZnxGalFT/xKO2eVROocwR8qJDUkSBqONtvetkcwGPtOJpleKiVDrUV96EpVDZbJQsmsA8jQFA16VYHOoFZqJ7N3UaoIkTkVEqI61PUDzqrcJceBFckynPDabGVHGT6ADqSdgKUoZ22gcwxDeIem9RLnekccT8RTpKvq6wLYYCSptUqO4VOkchtgJJ78h3ptiuPLiMrlMpYeUgFxvVq0KPMZ61TforKAC+OfrDXBMnMKXGCd8pNV40gteRW6ak4vCiDyI51XKQOQoFHGDKUUYwZUsd2TLnyZrTjL8RACS8wolKM78jzAwc9qDery1wfcZr3hlxq4Nh5lkHYPDZRJ6AjSaJZyzHiynoyWlNL1JT4aAlK1YxhI7ch671zfjq6uXq+Nwbd/HREaDAU2M+Iv7xGOmQAPavQ6WhbbmAHt8znv7SAZp8OyZ/F/F8aXcvGksQ1h4obSNKCk5SACcAZA6711qQ4zMaU3Ji+K0vYtrCVA99s0p8M25PDdiZjJQDIeUFSDrCTnv7JHSmFEhttpSi6hDaBusqGEgdz2qbW6gtYBUMAcDEL0uMmCh8OW6KtS7aqXBSo7ojvqSj/AGHKR8hWk3ASBhyXLeHZbuP+nFIXFP0iC2TIse0oZlN6A866VZSpO/lBHI7bnp2NbNi4+tt4mRoLMeSJTrPirwkFDXcE5znGOnWttRrCgsI4/PzFHGY4MtttICG0JSkdAMUn8bXuTwtc7fcIx1xZKlNyov8APjBCk9lcxnrtn0ZXJehIwMk9O3vXLvpRhXifc2pLUd1+3x4ql+KhPlb3yvJ6bAfgcVn6ewsv2seOZs145MdOJrbH4wsUKbDQmSAfGaQXC14iVDBSVYOk8tu4xWtw1GkWnh6JFubyC8w3pWrXkJHQZPPAwM0mfRNdFM8Kyw9qLceUQ3jsUgkfiSfnV+feXZC9okZz+VDjgX/8cgZpt/qKxoHQM2tZb7RnevMcqKIyHJSsbiOUq/vWT/iW3RnfDft8tted/ESCfwzWQ1xJbY7ngXWHDjuDBB8PSpHY6TWwzerTeiLfcQ0h9SQpnzgpeT0W2vmR6bEUr0SFztMLaEOCOPvNu1Xe3z9oro1DfQU6VfhWnqGK5Lf1s8PTkock+VQ1MuDOSP3FMVn40jzGreh1avEla2kuhOAVoI5+hBFEK32bkHE1bSAQVPcdiselBdbbd+2kE9D2qoZ+w8m/XehmerP2R+NQPaTBWlpccUEJJUcJSNyTyFJl240Hirj2WKuW4nYuaSU59ANz+VUeKOJVXG6/UcMZLa0JdB+y6o8k+wzv71sWyXPgS2bfdI0RtD6FKYXD2GU7kEfPnTRp/TXfYuT3jOOIarjuKy7jxpPeAbRKbCjjyMhtI+ZFMttst3bQlydxBLU71Q2lGkemSkk1uNvF7G2E9CRuameeBzqe7Xsw2qoX4zG4lZtEpoeaQHx3cQEqPzG35V68ltxKVvADwzqSVfdPeiFwDOSMDnnpWcqTrjrnLBLTadaEH+Qfe9yM4qdQznd1N4la53a9KC27PafEVy8aUsIQfUJzk/PFc/4h4i41tzn/ADF5yICdi2yjQfY4P611RJxuOSueKg8tKmyhSQtJ6K3Bq7Ta2ulsGoEfn8zGqJ6nMrPdeN5tuNyhrjz46FlPhupT4isc8AY796a+FOIWuIIbjngqYkMK0PMq3wfT0rYScOaE6dPQDYUGNbo8abKmNJ0uSdPi45EjO/5706/VU3I2UCnxj/BhLU9bA7siJHE0y/uxfgLLapcaM03lasJLqk4x9lJJSME+tKdgvNwtLDsi3W9txpBHiumOVaR2Kh9kV2a1o8RtYRhsEckjqeZrD4piLtzTbUN5LTU50ofSllA1ApOeQ64FdHS66s/sbO/z94m2ht+Q3MwLPxDersUSG4zQjA6SstKXqI5gHNe8dqkSLEtu6xUwnGnAthTR1oeAyCk9ueevKmXgGOiHwbGDeSpbqyo9yVEfoBWhfZSYcGOVMoe1Off6ZG5/M0g6pE1eEQYBhhS9WG8zk3CsSHLbc+NQXWy62G0pSrUsk4VpA3UAOY5ctxTVZOAZES7rm3KcNIVlLcVaklfbUdsD0H41konyIVylvw3PBVEBQ0EjAGdskdfatfg6/XCXfHYMyQp9pLSikqAyCnG+w65ro6qy81s9RwMcxVVAyN/MfQRkD5nNL3Fsu7zYj1os9udKXh4b0pwhDaQdiB1O22cdetbaCQR6nerUZCSNZGTmvNUWiqzftyZXbXkYzOZW2K3AhC0IKzckPL8VB3aHQq74wO3IU22CxwERG7i/qlvyP+8eGwSDyCeQFH4gsrLyX5jK/BfdaU2ohOQcjZXv+tKdu4km22SzbEhDsZxJUnWDqQQeh7GuuxfU1E1nBPcUMDA8R9kW63XSO5GkxW1oQcFOnBSSMggjcd6TOIrAqBZZTLLiymI6iVCdJ8zeVaVpz+fzFNnDgW8y9PedWtySvCgcAJCdgBis/wCkWSqLww+tKQrWpCDntqz/AGqai2yq9aQc8iZgGLHFUs3fgOHcpAxIaeSF4GMqyUqI9+dZlzQq3Q7Zbk7Pw2/GdI+66pWvHywmnCc0zauEmlpaDphkLbC+RczgKI64JzjuBXPElb6Ap5xS1unUtR5nJ3rp6ZgUIHQYwNnuyZ25LmptKzzUATj1FeK2BIrzbw8Y+yBipI3Cc15Yv7pR0s43arXcb9en3YhCAHCt55RICAonkRvnnj2rqEK3pg4W4+/MmqRoW+8rJSn+VI5AfmetLUFlcThviQQ3lMOsyXSl1I3wN8f/ALvVbhGdKUxbWZUuS8uWtRSsuD+GB0wQdXLr3r0GpFmpVtpwF4x8Z7kybEbBj+lw7as4HTlX1wuUeKGmlL1Pu/5bSElSj3IA6CqcBxUqGtxwgLStSMgbZCsZ/Ksy5OCPxPbyUeIZcVxo6j9jQc5+edx6VxKtOrWEN4z+I9xkAiaT8pmY0uM0VatSUOJWkpVgnc4PMEA7+hqF/mpt1mkPjBVp0st/+Is7JSPmRWDM08OQHHYTaVNMp8VDaySRhWSM55Eq7UDg91/iu4qu92dymGsCNFQMNtkj7Xqd+tXjSKq+sD+2vP1P0gFj15jVE1IQzH1FQbbSkknngYzS3xpxM3Z2HIcWa2me4kKQCgrCBnrjkT601oQC+pQ2wcY+VJv0lWK3OQH7yWVJltJCcoVgL3xuOvOlaAUvqlFvnr7/AFh3FgnsmLYOLrw7xHH+PaDkOSEowyglKf8AzDn8xmumpSdRzncZrh1nv8i2sqYQy0tnTqKCVDJ5HcHO4J9PSuwcK6/qK261qXqY1Aq3IHMAnrgHGau/WdKqAWIAPH3iNLYeicz/2Q=="/>
          <p:cNvSpPr>
            <a:spLocks noChangeAspect="1" noChangeArrowheads="1"/>
          </p:cNvSpPr>
          <p:nvPr/>
        </p:nvSpPr>
        <p:spPr bwMode="auto">
          <a:xfrm>
            <a:off x="63500" y="-423863"/>
            <a:ext cx="1447800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74" name="Picture 2" descr="http://farm4.static.flickr.com/3045/2949335509_c1294221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616974"/>
            <a:ext cx="75946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1890861"/>
            <a:ext cx="640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Worship Team Practice</a:t>
            </a:r>
          </a:p>
          <a:p>
            <a:pPr algn="ct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Each Wednesday Evening </a:t>
            </a:r>
          </a:p>
          <a:p>
            <a:pPr algn="ct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@ 6pm</a:t>
            </a:r>
          </a:p>
          <a:p>
            <a:pPr algn="ct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in the Sanctuary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361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6000">
        <p15:prstTrans prst="peelOff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48400" y="838200"/>
            <a:ext cx="2514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Next </a:t>
            </a:r>
          </a:p>
          <a:p>
            <a:r>
              <a:rPr lang="en-US" sz="4000" dirty="0" smtClean="0"/>
              <a:t>club date</a:t>
            </a:r>
          </a:p>
          <a:p>
            <a:endParaRPr lang="en-US" sz="4000" dirty="0" smtClean="0"/>
          </a:p>
          <a:p>
            <a:r>
              <a:rPr lang="en-US" sz="4000" dirty="0" smtClean="0"/>
              <a:t>3/17 @ MWC</a:t>
            </a:r>
            <a:endParaRPr lang="en-US" sz="4000" dirty="0" smtClean="0"/>
          </a:p>
          <a:p>
            <a:endParaRPr lang="en-US" sz="4000" dirty="0"/>
          </a:p>
          <a:p>
            <a:r>
              <a:rPr lang="en-US" sz="4000" dirty="0" smtClean="0"/>
              <a:t>See Dee for </a:t>
            </a:r>
            <a:r>
              <a:rPr lang="en-US" sz="4000" dirty="0" smtClean="0"/>
              <a:t>more info.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7776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fccbarnesville.org/Misc_Images/fccbarnesville.org_misc_image18580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4838"/>
            <a:ext cx="8328462" cy="251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6331" y="4038600"/>
            <a:ext cx="5105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/>
          </a:p>
          <a:p>
            <a:pPr algn="ctr"/>
            <a:r>
              <a:rPr lang="en-US" sz="3600" b="1" dirty="0" smtClean="0"/>
              <a:t>Church Board Meeting</a:t>
            </a:r>
          </a:p>
          <a:p>
            <a:pPr algn="ctr"/>
            <a:r>
              <a:rPr lang="en-US" sz="3600" b="1" dirty="0" smtClean="0"/>
              <a:t>March </a:t>
            </a:r>
            <a:r>
              <a:rPr lang="en-US" sz="3600" b="1" dirty="0"/>
              <a:t>9</a:t>
            </a:r>
            <a:r>
              <a:rPr lang="en-US" sz="3600" b="1" dirty="0" smtClean="0"/>
              <a:t>, </a:t>
            </a:r>
            <a:r>
              <a:rPr lang="en-US" sz="3600" b="1" dirty="0" smtClean="0"/>
              <a:t>7:00pm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627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000">
        <p:blinds dir="vert"/>
      </p:transition>
    </mc:Choice>
    <mc:Fallback xmlns="">
      <p:transition spd="slow" advClick="0" advTm="7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CHampson\Documents\Sandra Rose Website\Grateful To Be Country- Rural Roots Collection 1 - 20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236689"/>
            <a:ext cx="3262227" cy="5048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Hampson\Documents\Sandra Rose Website\Back of Book Artwork 20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19424"/>
            <a:ext cx="3267075" cy="3095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874" y="5029200"/>
            <a:ext cx="1466850" cy="14382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0"/>
            <a:ext cx="8610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Book Signing			</a:t>
            </a:r>
          </a:p>
          <a:p>
            <a:r>
              <a:rPr lang="en-US" sz="2800" dirty="0" smtClean="0"/>
              <a:t>Author:  Sandra Petrie Rose  “Squeak”</a:t>
            </a:r>
          </a:p>
          <a:p>
            <a:endParaRPr lang="en-US" sz="2800" dirty="0"/>
          </a:p>
          <a:p>
            <a:r>
              <a:rPr lang="en-US" sz="2800" dirty="0" smtClean="0"/>
              <a:t>					 </a:t>
            </a:r>
            <a:r>
              <a:rPr lang="en-US" sz="2800" dirty="0"/>
              <a:t>March 12 after service</a:t>
            </a:r>
            <a:endParaRPr lang="en-US" sz="28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663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14:flip dir="r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extalibrarian.com/mobileref/wp-content/uploads/2013/08/Vide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522028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Video Series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“Behold The Bridegroom Come”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By Dick Rubin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3/12/17 </a:t>
            </a:r>
            <a:r>
              <a:rPr lang="en-US" sz="2400" b="1" dirty="0" smtClean="0">
                <a:solidFill>
                  <a:schemeClr val="bg1"/>
                </a:solidFill>
              </a:rPr>
              <a:t>at 7pm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192765"/>
            <a:ext cx="2328847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6814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7000">
        <p15:prstTrans prst="curtains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 result for ladiesbreakf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3429000"/>
            <a:ext cx="9157666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457200"/>
            <a:ext cx="64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Saturday, March 18 </a:t>
            </a:r>
          </a:p>
          <a:p>
            <a:r>
              <a:rPr lang="en-US" sz="4800" dirty="0" smtClean="0"/>
              <a:t>8:30 am</a:t>
            </a:r>
          </a:p>
          <a:p>
            <a:r>
              <a:rPr lang="en-US" sz="4800" dirty="0" smtClean="0"/>
              <a:t>Good Golly’s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2707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5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B4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5078313"/>
          </a:xfrm>
          <a:prstGeom prst="rect">
            <a:avLst/>
          </a:prstGeom>
          <a:solidFill>
            <a:srgbClr val="22B4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MARCH MEMORY VERSE:</a:t>
            </a:r>
          </a:p>
          <a:p>
            <a:pPr algn="ctr"/>
            <a:endParaRPr lang="en-US" sz="3600" b="1" u="sng" dirty="0" smtClean="0"/>
          </a:p>
          <a:p>
            <a:pPr algn="ctr"/>
            <a:endParaRPr lang="en-US" sz="3600" b="1" u="sng" dirty="0"/>
          </a:p>
          <a:p>
            <a:pPr algn="ctr"/>
            <a:r>
              <a:rPr lang="en-US" sz="3600" dirty="0"/>
              <a:t>“I will instruct you and teach you </a:t>
            </a:r>
            <a:endParaRPr lang="en-US" sz="3600" dirty="0" smtClean="0"/>
          </a:p>
          <a:p>
            <a:pPr algn="ctr"/>
            <a:r>
              <a:rPr lang="en-US" sz="3600" dirty="0" smtClean="0"/>
              <a:t>in </a:t>
            </a:r>
            <a:r>
              <a:rPr lang="en-US" sz="3600" dirty="0"/>
              <a:t>the way you should go.” </a:t>
            </a:r>
            <a:endParaRPr lang="en-US" sz="3600" dirty="0" smtClean="0"/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Psalm </a:t>
            </a:r>
            <a:r>
              <a:rPr lang="en-US" sz="3600" dirty="0"/>
              <a:t>32:8</a:t>
            </a:r>
            <a:endParaRPr lang="en-US" sz="3600" b="1" dirty="0"/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 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1029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comb/>
      </p:transition>
    </mc:Choice>
    <mc:Fallback xmlns="">
      <p:transition spd="slow" advClick="0" advTm="7000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2987"/>
            <a:ext cx="9144000" cy="47720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39264" y="136384"/>
            <a:ext cx="5487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Annual Banquet</a:t>
            </a:r>
            <a:endParaRPr lang="en-US" sz="5400" b="1" cap="none" spc="50" dirty="0">
              <a:ln w="0"/>
              <a:solidFill>
                <a:schemeClr val="bg2">
                  <a:lumMod val="40000"/>
                  <a:lumOff val="6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2173" y="5815012"/>
            <a:ext cx="6590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Thursday, March 30</a:t>
            </a:r>
            <a:endParaRPr lang="en-US" sz="5400" b="1" cap="none" spc="50" dirty="0">
              <a:ln w="0"/>
              <a:solidFill>
                <a:schemeClr val="bg2">
                  <a:lumMod val="40000"/>
                  <a:lumOff val="6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46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3757" y="5181600"/>
            <a:ext cx="63605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NDOP Committee Meeting </a:t>
            </a:r>
          </a:p>
          <a:p>
            <a:pPr algn="ctr"/>
            <a:r>
              <a:rPr lang="en-US" sz="32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April 6</a:t>
            </a:r>
            <a:r>
              <a:rPr lang="en-US" sz="3200" b="1" baseline="300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th</a:t>
            </a:r>
            <a:r>
              <a:rPr lang="en-US" sz="32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at 5:00pm</a:t>
            </a:r>
            <a:endParaRPr lang="en-US" sz="32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410864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43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943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25000"/>
                  </a:schemeClr>
                </a:solidFill>
              </a:rPr>
              <a:t>April 23at </a:t>
            </a:r>
            <a:r>
              <a:rPr lang="en-US" sz="3200" dirty="0" smtClean="0">
                <a:solidFill>
                  <a:schemeClr val="tx2">
                    <a:lumMod val="25000"/>
                  </a:schemeClr>
                </a:solidFill>
              </a:rPr>
              <a:t>6:30am ~ light breakfast to follow</a:t>
            </a:r>
            <a:endParaRPr lang="en-US" sz="32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03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etxchurchguide.com/wp-content/uploads/2015/03/Easter-Service-SETX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84778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61722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Service at 10 am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2494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zv5wu38tjff282t1e1nimw4.wpengine.netdna-cdn.com/wp-content/uploads/2014/04/national-day-of-prayer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2050473"/>
            <a:ext cx="1058575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551765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ON THE ROAD TO THE…..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62508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PRAYER BREAKFAST</a:t>
            </a:r>
          </a:p>
          <a:p>
            <a:pPr algn="ctr"/>
            <a:r>
              <a:rPr lang="en-US" sz="2400" b="1" dirty="0" smtClean="0"/>
              <a:t>SATURDAY, April </a:t>
            </a:r>
            <a:r>
              <a:rPr lang="en-US" sz="2400" b="1" dirty="0" smtClean="0"/>
              <a:t>1, 2017;  </a:t>
            </a:r>
            <a:r>
              <a:rPr lang="en-US" sz="2400" b="1" dirty="0" smtClean="0"/>
              <a:t>10AM</a:t>
            </a:r>
          </a:p>
          <a:p>
            <a:pPr algn="ctr"/>
            <a:r>
              <a:rPr lang="en-US" sz="2400" b="1" dirty="0" smtClean="0"/>
              <a:t>WEST MONROE FIRE HALL; MALTESE ROOM</a:t>
            </a:r>
          </a:p>
          <a:p>
            <a:pPr algn="ctr"/>
            <a:r>
              <a:rPr lang="en-US" sz="2400" b="1" dirty="0" smtClean="0"/>
              <a:t>Cindy Hampson and </a:t>
            </a:r>
            <a:r>
              <a:rPr lang="en-US" sz="2400" b="1" dirty="0" err="1" smtClean="0"/>
              <a:t>Donnalene</a:t>
            </a:r>
            <a:r>
              <a:rPr lang="en-US" sz="2400" b="1" dirty="0" smtClean="0"/>
              <a:t> McGinnis </a:t>
            </a:r>
            <a:r>
              <a:rPr lang="en-US" sz="2400" b="1" dirty="0" smtClean="0"/>
              <a:t>speaking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PLEASE RSVP TO PASTOR, CINDY, PAT, OR DEE</a:t>
            </a:r>
          </a:p>
        </p:txBody>
      </p:sp>
    </p:spTree>
    <p:extLst>
      <p:ext uri="{BB962C8B-B14F-4D97-AF65-F5344CB8AC3E}">
        <p14:creationId xmlns:p14="http://schemas.microsoft.com/office/powerpoint/2010/main" val="269563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1440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+mj-lt"/>
              </a:rPr>
              <a:t>Pastor’s call to</a:t>
            </a:r>
          </a:p>
          <a:p>
            <a:pPr algn="ctr"/>
            <a:endParaRPr lang="en-US" sz="54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7200" dirty="0" smtClean="0">
                <a:solidFill>
                  <a:schemeClr val="bg1"/>
                </a:solidFill>
                <a:latin typeface="+mj-lt"/>
              </a:rPr>
              <a:t>Sacred Assembly</a:t>
            </a:r>
          </a:p>
          <a:p>
            <a:pPr algn="ctr"/>
            <a:endParaRPr lang="en-US" sz="54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+mj-lt"/>
              </a:rPr>
              <a:t>Sunday, April 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30</a:t>
            </a:r>
            <a:endParaRPr lang="en-US" sz="54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+mj-lt"/>
              </a:rPr>
              <a:t>Worship Service ~ </a:t>
            </a:r>
            <a:r>
              <a:rPr lang="en-US" sz="4800" dirty="0" smtClean="0">
                <a:solidFill>
                  <a:schemeClr val="bg1"/>
                </a:solidFill>
                <a:latin typeface="+mj-lt"/>
              </a:rPr>
              <a:t>10:00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AM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591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3F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d10jft0zf2grgj.cloudfront.net/wp-content/uploads/2012/06/be-a-l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6381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58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3429000"/>
            <a:ext cx="505690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Children’s Church</a:t>
            </a:r>
          </a:p>
          <a:p>
            <a:pPr algn="ctr"/>
            <a:r>
              <a:rPr lang="en-US" sz="4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is available during </a:t>
            </a:r>
          </a:p>
          <a:p>
            <a:pPr algn="ctr"/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our worship service time </a:t>
            </a:r>
          </a:p>
          <a:p>
            <a:pPr algn="ctr"/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for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Toddlers class:  1-4 years old </a:t>
            </a:r>
          </a:p>
          <a:p>
            <a:pPr algn="ctr"/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Juniors class:   5-11 years old</a:t>
            </a:r>
          </a:p>
        </p:txBody>
      </p:sp>
      <p:pic>
        <p:nvPicPr>
          <p:cNvPr id="2050" name="Picture 2" descr="http://midwayumc.net/wordpress/wp-content/uploads/2013/03/Childrens-Church-800x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4" y="79601"/>
            <a:ext cx="76200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14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14:flip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Image result for communion br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1524000"/>
            <a:ext cx="9144000" cy="1470025"/>
          </a:xfrm>
        </p:spPr>
        <p:txBody>
          <a:bodyPr anchor="b">
            <a:normAutofit fontScale="90000"/>
          </a:bodyPr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Three Loaves </a:t>
            </a:r>
            <a:r>
              <a:rPr lang="en-U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</a:t>
            </a:r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Need</a:t>
            </a:r>
            <a:r>
              <a:rPr lang="en-US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en-US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endParaRPr lang="en-US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057400" y="5715000"/>
            <a:ext cx="4800600" cy="762000"/>
          </a:xfrm>
        </p:spPr>
        <p:txBody>
          <a:bodyPr/>
          <a:lstStyle/>
          <a:p>
            <a:pPr>
              <a:defRPr/>
            </a:pP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Mark 8:1-13</a:t>
            </a:r>
            <a:endParaRPr lang="en-US" sz="4400" dirty="0"/>
          </a:p>
        </p:txBody>
      </p:sp>
      <p:sp>
        <p:nvSpPr>
          <p:cNvPr id="2053" name="AutoShape 5" descr="data:image/jpeg;base64,/9j/4AAQSkZJRgABAQAAAQABAAD/2wCEAAkGBxQTEhQUExQWFBUXGBcXGBcXGBcXFxQXFRUYFxUXFxUYHCggGBolHBQUITEhJSkrLi4uFx80ODMsNygtLiwBCgoKDg0OGxAQGiwkHyQsNCwsLCwsLCwsLCwsLCwsLCwsLCwsLCwsLCwsLCwsLCwsLCwsLCwsLCwsLCwsLCwsLP/AABEIAMIBAwMBIgACEQEDEQH/xAAbAAACAwEBAQAAAAAAAAAAAAADBQACBAEGB//EAEcQAAEDAQQFCQMKBAUEAwAAAAEAAgMRBBIhMQUiQVGRBhMyYXGBobHBFFLRIzNCYnKSorLh8CRDU4IVY7PC8RY0c3QlRFT/xAAZAQEBAQEBAQAAAAAAAAAAAAABAAIDBAX/xAAkEQEBAAICAgIBBQEAAAAAAAAAARESAjEhQTJRYQMTIkKBcf/aAAwDAQACEQMRAD8A+Qmzu908CoIXD6JHcV6R9osxhaGl4nzO1rju6upYTLVeTZmRkjjc4Vuu4FUMbhmDwK3sc+tQSO8ps+aDmWNJeJ8STiWnc2mztWem8vNOYaZHgjsYdxTMucqX3DahZZ4mnceCKGHceC26PtkTb5tBfdpq3DQ3q54IBtpBNx5LdhOBI2Yb1nByAGnceBV5Gm6cDwR26RftcUz0Zbrz2CR5EdReIzDdtEWLJfGw0yPArbBGdxKZ6WtcYefZpXPiIqK1qN4OA/ZQbPbXYUcVmxbBxhEDEbn37yexNGvgEFRK4WjpOYcBcrTDDPI8VnVbEpPcgubimBtrjiXYLjNJEE62H6K1OzCWqOGBTuSaPmA7niZya82BhcqATXYalYzaiBqntVqsksmSXzu1h3r03+IO6uCE22x3gJnFoODQ0VJNN9MAtSLZ5aUoDgvQukFTjUV3Du2IUlpw2DuC3Bs87IFeR1SG78T2JxHK0uF5waMaupWgzOG1F0hJHUGB5e0gYkCteCVkmAorONFvDzt9FVsmsMQ0VxNKgDejB2Y2qs7RdOxNtJSwapgcXAt1i4U1q7BTDsSqaTqHBMivIqmmLjUqQxXinI9m5s33HnSCWgCjRuBNMSVijmAXTLCNipgjAVBG0ev/AAqOmrhtz/fFVjl18d3kf1WcNR3m1ERwUQckPOuG/gthZKGMcDUvBIaBUgA071rtcLTrRnVOw4lp2g71r0tAYhAQaHmmOGyl5xPou28+nIibbJCQLxzplvK0W+aSORzQ+tDStBjRaJJRK9rgA1xc0OAycSekBsqtPKCy3LRKK5Pd6K2mekw6PmnlkDA8trmS3AYE48Fnlt8taXie5PNAMq95J6MT3VHU3CvFYZbNdu6wNR47QUbzPTTFZXSSvay9SpzIyVHTy44uIGZAwHwXoOTdmvWmIHaT4NKyWOVrHi90HC4/7LsL3aK1VvM9LDBo98ksjWXy29XGlcgT6ITrZK00vFP9B2OlsZGSDRzxUYggRuIISuWKhzVvM9LCljtE5cyMOcwOyJbhTfliMFV+lZ2kgSHDqXpeTsQla2p1rMJO9jmEt4EfiKQNsBNNYDJW0z0BLHpG0vbI8S0uAE4DG8aCmCzP01aAcXmtPdFaZjZknNi0bdgtBvVwjyB98IbdEmZsbw8N1GtxBxLBd8gFbcfpMR0hahE2TndVxcANurSuxZm6YtB+kT3Vx4L0ds0MRBBFfaS58utQ0GAKyRaJMU0DL7XFznHDClGHOqpz4/SpZYbdPIXkSULGF1SMwCMBxVP8dtFac4d2AGPgvRaO5NOibM8yNPyLxQA12Hb2LBBoW49jy8ECj6UOzWpXuVvwyvJS7TFo2vdwRpp5zEyUyVqXUG0XcCclo9iL2tcXAXrzttcXH4LZa7Hdgs4qMedNf7qZKvKfRIhpab3jwWiSSfmxIXEVJAFMcBWvit9jsALgS4Fo1nDKoGzvWq1VfBHIaUMsgHc0eCt59LDzft0u88Edj5hHfBAaXFtNtQK5LeSN6PDHege4VvRvY4bqGoJ8lb/hWYJTb5gaEkHdTEI0k0wjY+9g+9QUxF00xR4HEVc7FzjUlbrS35KJ496QdWQVeUz0seCSIylrng0AIB2GrssF2yGWR7YwaF28dVU0hs7uYldUGjoz19KiHoqzuMzHOIqXiorjiU7Tz4GPJRJI+uONOpFayQxl9cnBtKYmu1NXWa65wOFHOHBxWuWOsDiPoujP4qI3/B18Elia8mriQPNHc3WB7fJOZI65hZH2YAjccOIwXO881vXDGSd64imEjYopYLS11MHnsXo+WNleXtzpHDADTYC0595SSAazduI78U65ZWtwtTy2uBa3ubG0UI71vNtjlOnnYI6Pj1vpt/ME55Z2Z3tEzhkHuvbx0cexL7JI5z2m4SA5tcsNYJlyxtNy2S099/YRq4FObtFOneSjSI7Y+tQILuP13AJNzdXVLyG1oSPo7u5O9DuIsdqcBQOdE38VUosUckzi2ONz94Awx3nId6pnNJ5yIszm25gca0bIeo6hoR1Lz9qYSc8KDyXrtDWU2V7ZLS9gutc0Na69JRwoA49EU7Sso0bZJmu5qXm5GtF0OcHCTYajZsyWdv5ZLJyJsxNriIcS5pfUfVMT6Efvak1tjN86xC9DyRsckek4I3ihIfkaggwvISHSLy2Qih+K152/xejjkhGQy2PrW7AR9910eq89OXBztYihOHYvScnnfwVtfkb0DO2rnu/2pJLbyTfcwa2OQx2HxVM7UU35MPJs9tBcTqxf6iSSue1oIe6hLxSuAunZxXpuTlqD7NbdSlGxHCmPyo3Lz7LdcDhzdRfJFaG7eGXgqZzfC9HE8jv8NgdeN7nJ8amoyGaSwue6jjI+t2R1a4i6MKHrXobTa66OgfdHzk+FBT6K8+bcS69zeAYRTClCaXqK458+DTbkbK58s7Xvc4ezTHE1xAalYa53PEyOAY0kAHM1AaOoYp1yJtV+eRt0D+Hm2D3RuSa02p1HMDBRzmtrhiW408QqZ2HplkY4Gl84dae6WYfY7GKmtyQ124zlJTbySTcG/Z8F6TTUh9nsdG1JgJIwpjKT6K5ZzE89LZC1jDzjrzsbu5uw94807c3/AONjFceelx/sCRut5c4uLK1FBuAG5PX2mujozTETTYf2NojlkvPw2QuIF84r0HJiEVtkQN8GB10n3o3Ndh3VWLQ+koo74tEN4SNo01ILMcXChzoKbc075Owwsna+OUGEte1wdg5oe0jMYHHsRzvLFyo8tNYsSb5pnxxTCCzg2GpccJ3DrAMQNVitt9ri26SAO6gwqm2jZS/R8wuijJmfiaQm7YzUxcnbzmWpt405oOPWGvB9UvswLZQbxweDwcmvJOUl1oaG9KzS5dV0pZm47E22Wo107Yj7TLV5AEhwGFa0PqmVijDoLQ3dGHAbyx7T5VXOUEVLQ76wjf8AeZ+ivohlecaTSsUg77hI8lxtuI3IGMUG1s1ajZjwNV2yu1Wn6o8kdwqCOpZ6rfcAdjsURIGarewKLOV5L9H6MkMkdWGl9lcRgA4V2prpvQk8sskrYyWF7yHXmCowApU9S83ZZpnPYL3Sc0YUriQETST5WyODJHBoc4DHEUNMwF6NfPccMeDKycnLW17Hhl0VFTfZlUVwrXJauU+iYDO+SW1sbec43WC+6mHWAMl5aWeYkNdK81w6TtppvWjlJEBO4AUpRv3WgLU43aeVOjRmko44HRwRPlj5xpc6QgVeBqigzwGVFndpa0StpfETNjWAACnUFSwM/g3Dbz7fyJfDZXH6RCvHknWgbML8rn/KEQyEXsaEAY4pbLZ2ZijSDdIpuycOoosGjXnESOGFO47ERugnOPzh7VnafZ1rbyQmay2wPe+gBdVxwArE8CpJ3kJbbJg8mpxbkd4PwPmtQ5Nu/qHgg2nQJZd+UOsQMt6M8c9qysTQQCA4gGlRsNMqjqUbGCCwmhBvN7HYOHgCmx5Mu/qnguDk0f6ruH6p34/a0oOjrQ+FkzGlpEoa11RiLrrwIxWEx1LhUYhh7xgfMpn/ANPO2zHguHQJH813BW/H7WlaJLUw2GKzgm+18rnGmFJKUpj1JXHENZl7Hm2gGm2/eO1av8Dd/UdTsVxyedWvOkdypz4z2taPyRcyz2hz3vo0xSsqRtc2gCU2k6zGg+849RIoPJb2aCLgDzxxxyVhycJx508AjfjnOVrSn2Wm3wXp+VbrtnsbG5myxg/3Pc70WEcmj/WPBaLdoySUMD56hjWsbqgUa2t3tzRefG2eVry6ef5qm1aBaAI7lfpF34aFav8Ap/P5U4GmXVVAm0JT+YT3LW3G+1ePIv5y8S53YBuC26KszC851uupSo1qYHzQjoun0/BFsNnMcjHX8iMxs2pvKeqJKC3SThg9t9uHaEzsNsi5mWKPDnCx2JyLDu60u0lZnMke2tKOI7sx4FcssXyU1fqH8SbixeTbkjZ3MtOsDdMcrSdmsw0qe5Koxrdw8lXR9okvNZf1SaY40RBbZWuN1owJAOWRoiy5L0WnnVfEadKzxcRUFd0G+kreu8OLSPVI7RLO6NrnOrUlobXINFc69ZwWeIT1FGkdd7LxWNPyZTezdAdWHA0WyMJBIyUOc1ovXTQ40xzyr1rdZnuaBXA7RmFnlxa41qiwFN1R4qJRare5r3ADCvnior9u07CaFZW0QjPXbh2Y+iBa8XuORLnHi4plyPH8Ux1K3Q93BhSy0OqeHjite3IPR0V+0ws3vZ5q2mMZpPtv/MR6LbySZW3RVFQ2rvusJS+2G88nfjxJPqumfP8AghzYGfwTsP8A7Dd39NYYmJpYqCwkH/8AS3/TWEMxXK1uNMDUwglaNqxNaaY5K4oFysy3kyZMstueC6IfWrwQ2yUQbS/XZ2nyRJ5WTY2gID7S7YKLKZCuBxRgjNea4q4kKGrA7lYQl7cuh9UNrTtVw2ik5C7Vb2BEDt6zwt1Qaq6sIRz6ZKnOk7aIRd1oZedgVhZaLovOpv8ARDmbQKjJMTUbfRctMmCVlgtD1ilKPNJiszpF1kYpjyis+EUuyWJru9uq70WfQ0RdFahTKNruyj0ykHO6PYfpQyujP2ZG3m+LVl5Jiotbd9mefukFbl/jWSawGkzPtj8y32mO7LIN0j/zFLWGkoO5w8wvRcpbPctcw+vXi0H1WufagMg+Sb1SDxbRWhGOasxtbPIfddG78VEJi5XpudtV0c9IMsGO4t/RElLWgl5AHWqWiokBbQl0TD1YVFetAtlkFwlxvO2bh2DYi9qdMM+jpJHF7W0acqmhp2KL0LjTbu8lFfu8joXck33HzPArds8x7Ktp6pJKau4eSdaDN2K1nfCWim2+QEkcNYrpO65GvI/C0Sv9yCZ2PYB6pW6tSK7hs2BNuTQAjtrj/RDB2vkA9ErJxPafNNvlQ/skf8A6px9pZjtHyexYIWdbvD4JxoyEexljyWuM4kApiWhlKjdjvS21W5kJ1DdcOiBrOrsJqsYt6azhnnLsKPJx2gK0bXe94BG0hKx7w5gIBoTUUJdTWN0YDGuC600Wc+CoGP8Ae8ApJGSQb+XUiVJV2sKjhxoPveAVwDvHA/FEjjRC0AVWSGA47W8D8V2yucQDVor1HDxVHP3IdmkwH72owmx17eOH6qsjXOBF8Cu4fqqPcepCfNXJWCO2FwAq44bgFC051Ph8EFs52qOlJwCsUOPd1+AXYwd/h+qGWrgJSEjL7zsRs2Hb/wALsjz1cChscb7uxvqrSvwxVVlgnr9XxWR5Wu0ELI5deLNO+S8gMVsjcQL0QkZU/TidXCu2hQuRw/iJmjJ0E4HZdqPJIXJ3yIFbW1vvMlbxjct2eKCO0Gjndq9PyslvWi97zIncY2/BeXtY1yOzyC9Dygo72c74Ia9oaQfJXP0Ito+UGG0AbIwerVdVCZFXPHq2cEfRo1ZW74nj8NQqWY4A9Q8lybnbZa3YwH/Ke37rwuvF5pG9DtUmpD1OkbxFfRXiFR++CzfTXG+VbPLVoJ3eWHoogWe0hjbrjQivmVEWLYCzasUrQRV9wDrAdUrF7C/PDvK6In82Xl4qHNaMN4qhC0SU6fgu8n5cqY6Ps7mwysJAc97DnhdbUnHtoqxzQ2fEuD39lSD1A5dqy2tjjBE4vdV98nYKNIA81khjAyCcT2jaS0SzROkqY2h7WUGZvbS7NAs9ka3EZ7zmt1k/7STD+dEqNjXPly8NSBbR2+iNRc5vEd60RwrGWnYmBEkNBUK9xVdh1rOSCy0FclmJUuq4akKNAQrO3VHf5lGLCgwirR3+ZTlLU613BcurpUg3vOxca8qx7VRKXaVaioCrtKEHTWPYPMrjbVK0FrXBzT9E5fDwXT0j2D1UcBVWcDDI+dlddhb1tNR+nBG9ghfQxzUrsc2tP7mnHgFWVizWSyNdIAQMa+RouksDtp0YG0+VZU7DUUWjQgbBOyV0raNrg3E4tIpiRvSY2YYL2UWg2OiidDCwvaQSbxBA94440IXS4xjLLzFvayoo4A41JwLq5Vx3UTSbSUD+b5x1ObZdDWtBBAJIFbwIGKc2yKNsbnz3KmIMbk46oIoNxrjgvDPj1uuqpMzyjaHSjWuAjq6urjmaimzLNCs+kLtG3C6mGR2LPHgYyBTXBP3gmVmwvDc93nX1WbJIZnLr9JXm/MkNYb2JObhd71aK1vLgebLG7amqvOysco+oTwIK22cgjtCxysx01J5YLTGxzi7KvwUTBzGbxxXVz2dMF3N/wzT70p/Cz9UrcMCnNrFLJB1mV3kEkmOqV1jjTDScdILMP8qv3n19EuYCnvKtl3mWe7DCPwEnzSVgTnwnoLG0exSEj+fDTgsgc7YBxVrNbXNhdFQXXPa876syorMXKtRxgfUEhtBXadvctQLtzeJ+CqFW/ijtoQufTJvE4+CHG97gDRor1n4K14qlnOqFJ11/6vE/BUvOH0Qe/wCKOCqvy3qQYkO7xCHA+jaFp27OtdqrtckBvk6jwKg7DwRQ4ojW1QmV+dKEk9S5l9EoswoW9tO4grph3FaQBNMaGioZ8cjwRiLqCXKTgc4OrcJFOr97V0zk/Rd4LgULlDKSONMj4fFU0Yfl464a4HE0UcUOF1HtO5wPApiZ9IMuvcKZFw4OIW2xabmaWtDiBUDDrNEXlVZebtMrdl9xHY6jvVKI8x2jzXSXMZadNl/OG8a4uHYAaUAGSxStxrXYM+wJnymhpM7HNzvJpx4rC6MDZjQeIWpfAWBrQbQa8BX0TGcFssgFOkDxaFgGbcK5+LCm2ksZQQMHRxO/DQ+SzyM7G0bGXl7SRix/5T8ECwxgtbUV1RmeoLZoY0lZXrHEELPo3ogbqjgSFyvTfto9nj9wcFFZ7cVFyy34YdMOIgsop/Le6n2n/okd6pDaHEgcTRP+UHRs7fdgZ+JxKWWCO9NC3fIz8wXp4uNOOXIpa3t92637sbQksTVu5Vz3rXMd8j/A09FghWfUPtua1amDBatN2drJSxgoGsj+8W1cfJZoysVqO1XF0oRcjBFc7BcsvRb2BCccCrWY6rcdg8k48BqEYV7ireohOlWcUuvYNyEWq4kVLyQs1XL1Sql8FWEBaicMukEQuIQbVs7QuiTNa9BV5VArc4rVSlaKjkQu3IRzQlSaIUjlcuxQ3gJRhymkLpbx2tjdxYB/tSRydacoW2cjbC38LiPVJit8WTflVFSY9x4xRnPbmlchqd2q38oTDTshe8OO1sfhCweiXuGXYOKZ0KtZWYiuVRwNPimloOrZyNsIHbceQsgGDexp8B8FrnOpD1OmZ43gimDWJ2uz7Q81yEXXPbnSR4/EfiuRmlEW2NuzzDe+995oK5/bfuCF6iCXBRc2sg8oB8rQVN2OJuGOTa+qyaMhdz8RLXdMHI7ASizWi48gY3SW1yrdNKrsWkHySMZjrEDOq7uLPLZJHvc67gS41caZuJWmy2FraGSQD6rBU/eNFltVtcHFu4kcDT0RNEPLpWVxzPAEpucGHlut0T5HOuEXiCSTWlABgMsghaatsVGcwylL14nCtTqpNZX4cTxNVof0T2HyXOzFanQzZnnY0d5+Cjg76g7z8FVpBA7vJQoKkgd9U95+CjC4ADDJdp1LlVoOPmcKDDHrKK17tzeJ+CzSYkdp8iiteqrIjifq9xPwQTXq4n4K5KqShJzh3Dj+i5fO4cf0XKrrUpR5cdg2bVcV2gcV0LpCspytPo8KKrJCQDQY5VOKvVch6I/e1SUMjvd8kN973fELSVR5RlMZr7p8FV/YtEoR7ZZI2MjcJOcLhiG6tw7iDifBaiZ7fJWKDqD2+IKXkpi6Uc2Ktq1rsN4Lv+FyLSJaahrPuN9QVtle1MvtYQQNVuZAqQ0Db2IZsTiARcwbTptxIrXau6WtDpRG91PdwAFKXqCgACxGMXWmm8fviqdI1ls4oKyRDVaOmK1ApkKqjiAxuNbsxxGRDgfilkLakjLdxK02aSQRvpI4AObVowreoKqwjABWtbiZXE0xZGeAI9FjMchFDI4jcST6oMliILRe6QPddp8ViSfbVMaLiXGxfWCiNZ9nLsslS473OPFxU0efl4vtVQ2GoH7zRdGNraYh2/lcun25ZZJ3VcTvLj+IrfoL5wncx5/Cl0mf73lbdFuoJT/lu8U8ujFLPJQAdQWq/Vp7CsLSm2gY2v5+829dge4dRBbQ+JXPlPbU6CjGA7B5Kwch85sGzBS+giFyoSqGQKpeFJ2R+I7/ACUY/FBmOI7/ACVg5PoNDnLjXoZcuVQh6rnOKl5VBG5RHD6qVVaBcp1oQhcq2d2qO/zKqXIUD8P3tSMtZKGXLO6Qq0cbnNc4ZNpeO68aBWC496oSi2WzOkeGNxccq9Qr6IRCUl2sb+osPispTGyMrHaBStGXuyjkvfmVuMt1y9AN4qR3OofByx11Kbb1eI/RMosLM05kvkZTtZUeSXtGB4/viouQtyPaPL4osY1Jh1NdwcpZuiepw8QfgFosLKmUb43jvFT6hQWZ5q1pHzR+s5vFtfRVhdVreweSJO082D7sjPxVCxO2r0GXKKzm4qLLRcDgOweSNop38S07mu/I5cEG9bbBCGuLw3G4/P7J2Le0c8ET3Y8E00WPkrQQK6jR2Vcuw2BrmtJbmBtO5ajAGQyADpOjG33tib+pLcLW4JzmnHJ19PaP/Xk82qhsbfd8VaysuNmNKVieN+5Y3nLwcYLS/E9pRrTG6Nxa4UI79lfUKGzVGS16acDO4jaGHi39FrMRcZUztEDRZYZBS850gJ+yRRV9nDsxVGtbBzcEdMKyHjRYnOUl9nszpGve2lI21d2E0FEAPTmOMRwz0HSEYPXrofsLPd8SneYWKV84rCRMvY2e6qusbfdWd4cMRkVQ9bPZBuC4LKPdCt4MVm5xcMi2myCnRCoLENyd4cVhdJVVEmA7Ex9kb7qJPYmARUbi4Pr2tOFO5M5wYKDInOijWzWnZjD+dVbY2+6PFHfCGQSACl58XfrqnOW4VngDk2QbVGCaYux/scl8zqGid6OsgEraNpn+UpfBZatBLUbTtY8poOO+ZmjPmZDwAKVyHFei0VDckqBSrXt4tKW2ezgtaS0HALU5zsYdgFbN2S+bCssbW3a840YZY18kyIa2B+FPlIzl1kFKZoTuwqQO80HYtcbKBYwwH5zPc0k4cN63aLpzwu41vDEU6TKeiTk4g/vYt2jJflmdZb41CbPBotm6I4cMFqvVhlG644f2uWJ2q5zdz3jg4rVZDfvR7ZGljftHKu4dax7PpRyiaE6PZqPme9wwc5nRJ23cMtncojWumtLKIsWT/sP/AClRRc/7MXp2ydFvYPJW0h82P/IzzUUVPmr8XXIVo6D/ALDlFEcO4b0HH0R2DyVrWPlT9iPyKii3PYq0C1Wn+R2yeQUUWJ2qrbvmXfaj/MjOUURfjD7RRRRZNccFWiiikq4KNUUUvaPXbSNWz9svkuqLfDsXpcKtt+ZP/ki/Oooj9P5Q8vi2QdIfvesFg+bb3+ZUURPh/q/s22AfKs7fRKrH0G9/mVFEz4i/Je2f9vL2x/mWV/R7x5hRRdJ8Z/1m9ltrGA+ypo7p/d/OFFF34/ENNp+ck+27zWWc4HsHmFFETtrgvZmi6P3tUUUWOXb6vCfxj//Z"/>
          <p:cNvSpPr>
            <a:spLocks noChangeAspect="1" noChangeArrowheads="1"/>
          </p:cNvSpPr>
          <p:nvPr/>
        </p:nvSpPr>
        <p:spPr bwMode="auto">
          <a:xfrm>
            <a:off x="155575" y="-1143000"/>
            <a:ext cx="31718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4" name="AutoShape 6" descr="Image result for flower bud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5" name="AutoShape 8" descr="Image result for flower bud"/>
          <p:cNvSpPr>
            <a:spLocks noChangeAspect="1" noChangeArrowheads="1"/>
          </p:cNvSpPr>
          <p:nvPr/>
        </p:nvSpPr>
        <p:spPr bwMode="auto">
          <a:xfrm>
            <a:off x="152400" y="-871538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809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holyfamilyfishers.org/wp-content/uploads/2013/05/fellowship_7918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62"/>
            <a:ext cx="3895725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380125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Bradley Hand ITC" panose="03070402050302030203" pitchFamily="66" charset="0"/>
              </a:rPr>
              <a:t>Light Snacks are needed for fellowship each Sunday.  </a:t>
            </a:r>
          </a:p>
          <a:p>
            <a:pPr algn="ctr"/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Bradley Hand ITC" panose="03070402050302030203" pitchFamily="66" charset="0"/>
              </a:rPr>
              <a:t>Please help if you are able.</a:t>
            </a:r>
          </a:p>
          <a:p>
            <a:pPr algn="ctr"/>
            <a:endParaRPr lang="en-US" b="1" dirty="0" smtClean="0">
              <a:solidFill>
                <a:schemeClr val="bg2">
                  <a:lumMod val="10000"/>
                </a:scheme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899107"/>
      </p:ext>
    </p:extLst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B4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dirty="0"/>
          </a:p>
          <a:p>
            <a:pPr algn="ctr"/>
            <a:r>
              <a:rPr lang="en-US" sz="4800" b="1" u="sng" dirty="0" smtClean="0"/>
              <a:t>Today’s Thought: </a:t>
            </a:r>
          </a:p>
          <a:p>
            <a:pPr algn="ctr"/>
            <a:endParaRPr lang="en-US" sz="2800" i="1" dirty="0"/>
          </a:p>
          <a:p>
            <a:pPr algn="ctr"/>
            <a:endParaRPr lang="en-US" sz="2800" i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914588" y="2965102"/>
            <a:ext cx="7314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dirty="0"/>
              <a:t>“Faith is the ability to not panic.” 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3838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14:flythrough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ewcreationca.org/sites/default/files/whats-nex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581025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7482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4000">
        <p15:prstTrans prst="curtains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l.rgbimg.com/cache1nhWR2/users/x/xy/xymonau/600/2dyWVu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33" y="176980"/>
            <a:ext cx="8839200" cy="648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67148"/>
            <a:ext cx="53340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 smtClean="0">
              <a:solidFill>
                <a:schemeClr val="bg1">
                  <a:lumMod val="95000"/>
                  <a:lumOff val="5000"/>
                </a:schemeClr>
              </a:solidFill>
              <a:latin typeface="Tempus Sans ITC" pitchFamily="82" charset="0"/>
            </a:endParaRPr>
          </a:p>
          <a:p>
            <a:r>
              <a:rPr lang="en-US" sz="36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Birthday’s:</a:t>
            </a:r>
          </a:p>
          <a:p>
            <a:endParaRPr lang="en-US" sz="3600" b="1" dirty="0">
              <a:solidFill>
                <a:schemeClr val="bg1">
                  <a:lumMod val="95000"/>
                  <a:lumOff val="5000"/>
                </a:schemeClr>
              </a:solidFill>
              <a:latin typeface="Tempus Sans ITC" pitchFamily="82" charset="0"/>
            </a:endParaRPr>
          </a:p>
          <a:p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Marty </a:t>
            </a:r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Stein          3/8</a:t>
            </a:r>
          </a:p>
          <a:p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Fred Ryan 	      3/9</a:t>
            </a:r>
          </a:p>
          <a:p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Emily </a:t>
            </a:r>
            <a:r>
              <a:rPr lang="en-US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Fortino</a:t>
            </a:r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     3/9</a:t>
            </a:r>
          </a:p>
          <a:p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Gabby </a:t>
            </a:r>
            <a:r>
              <a:rPr lang="en-US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Fortino</a:t>
            </a:r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    3/10</a:t>
            </a:r>
          </a:p>
          <a:p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Logan Williams    </a:t>
            </a:r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3/16</a:t>
            </a:r>
          </a:p>
          <a:p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Darrel </a:t>
            </a:r>
            <a:r>
              <a:rPr lang="en-US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Fortino</a:t>
            </a:r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	      3/17	</a:t>
            </a:r>
          </a:p>
          <a:p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Bob Hampson	      3/25</a:t>
            </a:r>
          </a:p>
          <a:p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Rodney Hall         3/25</a:t>
            </a:r>
            <a:endParaRPr lang="en-US" sz="3600" b="1" dirty="0" smtClean="0">
              <a:solidFill>
                <a:schemeClr val="bg1">
                  <a:lumMod val="95000"/>
                  <a:lumOff val="5000"/>
                </a:schemeClr>
              </a:solidFill>
              <a:latin typeface="Tempus Sans ITC" pitchFamily="82" charset="0"/>
            </a:endParaRPr>
          </a:p>
          <a:p>
            <a:endParaRPr lang="en-US" sz="3600" b="1" dirty="0" smtClean="0">
              <a:solidFill>
                <a:schemeClr val="bg1">
                  <a:lumMod val="95000"/>
                  <a:lumOff val="5000"/>
                </a:schemeClr>
              </a:solidFill>
              <a:latin typeface="Tempus Sans ITC" pitchFamily="82" charset="0"/>
            </a:endParaRPr>
          </a:p>
          <a:p>
            <a:endParaRPr lang="en-US" sz="3600" b="1" dirty="0" smtClean="0">
              <a:solidFill>
                <a:schemeClr val="bg1">
                  <a:lumMod val="95000"/>
                  <a:lumOff val="5000"/>
                </a:schemeClr>
              </a:solidFill>
              <a:latin typeface="Tempus Sans ITC" pitchFamily="82" charset="0"/>
            </a:endParaRPr>
          </a:p>
          <a:p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empus Sans ITC" pitchFamily="82" charset="0"/>
              </a:rPr>
              <a:t>  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Tempus Sans ITC" pitchFamily="82" charset="0"/>
            </a:endParaRPr>
          </a:p>
          <a:p>
            <a:pPr algn="ctr"/>
            <a:endParaRPr lang="en-US" sz="3600" b="1" dirty="0">
              <a:solidFill>
                <a:schemeClr val="bg1">
                  <a:lumMod val="95000"/>
                  <a:lumOff val="5000"/>
                </a:schemeClr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75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0"/>
            <a:ext cx="73914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562600"/>
            <a:ext cx="7810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Fred and Shirley Ryan	3/5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200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3586</TotalTime>
  <Words>275</Words>
  <Application>Microsoft Office PowerPoint</Application>
  <PresentationFormat>On-screen Show (4:3)</PresentationFormat>
  <Paragraphs>89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Apex</vt:lpstr>
      <vt:lpstr>PowerPoint Presentation</vt:lpstr>
      <vt:lpstr>PowerPoint Presentation</vt:lpstr>
      <vt:lpstr>PowerPoint Presentation</vt:lpstr>
      <vt:lpstr>Three Loaves i Need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Coming Soon!</dc:title>
  <dc:creator>CHampson</dc:creator>
  <cp:lastModifiedBy>CHampson</cp:lastModifiedBy>
  <cp:revision>320</cp:revision>
  <dcterms:created xsi:type="dcterms:W3CDTF">2012-02-18T01:09:00Z</dcterms:created>
  <dcterms:modified xsi:type="dcterms:W3CDTF">2017-03-04T16:12:56Z</dcterms:modified>
</cp:coreProperties>
</file>