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415" r:id="rId3"/>
    <p:sldId id="416" r:id="rId4"/>
    <p:sldId id="434" r:id="rId5"/>
    <p:sldId id="435" r:id="rId6"/>
    <p:sldId id="407" r:id="rId7"/>
    <p:sldId id="439" r:id="rId8"/>
    <p:sldId id="260" r:id="rId9"/>
    <p:sldId id="360" r:id="rId10"/>
    <p:sldId id="421" r:id="rId11"/>
    <p:sldId id="361" r:id="rId12"/>
    <p:sldId id="284" r:id="rId13"/>
    <p:sldId id="399" r:id="rId14"/>
    <p:sldId id="392" r:id="rId15"/>
    <p:sldId id="413" r:id="rId16"/>
    <p:sldId id="393" r:id="rId17"/>
    <p:sldId id="275" r:id="rId18"/>
    <p:sldId id="411" r:id="rId19"/>
    <p:sldId id="437" r:id="rId20"/>
    <p:sldId id="438" r:id="rId21"/>
    <p:sldId id="430" r:id="rId22"/>
    <p:sldId id="420" r:id="rId23"/>
    <p:sldId id="431" r:id="rId24"/>
    <p:sldId id="3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66"/>
    <a:srgbClr val="990000"/>
    <a:srgbClr val="069A2D"/>
    <a:srgbClr val="542804"/>
    <a:srgbClr val="9A7500"/>
    <a:srgbClr val="AEDCB3"/>
    <a:srgbClr val="BCCEC0"/>
    <a:srgbClr val="6E352C"/>
    <a:srgbClr val="F97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1" autoAdjust="0"/>
    <p:restoredTop sz="94555" autoAdjust="0"/>
  </p:normalViewPr>
  <p:slideViewPr>
    <p:cSldViewPr>
      <p:cViewPr varScale="1">
        <p:scale>
          <a:sx n="87" d="100"/>
          <a:sy n="87" d="100"/>
        </p:scale>
        <p:origin x="104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56827-A3EB-43A4-B05D-FED149A9E39C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9ED7D-20A5-4761-AB31-F001704D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ED7D-20A5-4761-AB31-F001704DF2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5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5B76-7C3C-4532-9979-9CA58964FDC0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9885-C054-47AE-9226-A32CE4F2D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5B76-7C3C-4532-9979-9CA58964FDC0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9885-C054-47AE-9226-A32CE4F2D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5B76-7C3C-4532-9979-9CA58964FDC0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9885-C054-47AE-9226-A32CE4F2D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9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822531"/>
      </p:ext>
    </p:extLst>
  </p:cSld>
  <p:clrMapOvr>
    <a:masterClrMapping/>
  </p:clrMapOvr>
  <p:transition spd="slow" advClick="0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64648"/>
      </p:ext>
    </p:extLst>
  </p:cSld>
  <p:clrMapOvr>
    <a:masterClrMapping/>
  </p:clrMapOvr>
  <p:transition spd="slow" advClick="0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0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35645"/>
      </p:ext>
    </p:extLst>
  </p:cSld>
  <p:clrMapOvr>
    <a:masterClrMapping/>
  </p:clrMapOvr>
  <p:transition spd="slow" advClick="0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52702"/>
      </p:ext>
    </p:extLst>
  </p:cSld>
  <p:clrMapOvr>
    <a:masterClrMapping/>
  </p:clrMapOvr>
  <p:transition spd="slow" advClick="0" advTm="1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1069"/>
      </p:ext>
    </p:extLst>
  </p:cSld>
  <p:clrMapOvr>
    <a:masterClrMapping/>
  </p:clrMapOvr>
  <p:transition spd="slow" advClick="0" advTm="10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19110"/>
      </p:ext>
    </p:extLst>
  </p:cSld>
  <p:clrMapOvr>
    <a:masterClrMapping/>
  </p:clrMapOvr>
  <p:transition spd="slow" advClick="0" advTm="10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35886"/>
      </p:ext>
    </p:extLst>
  </p:cSld>
  <p:clrMapOvr>
    <a:masterClrMapping/>
  </p:clrMapOvr>
  <p:transition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5B76-7C3C-4532-9979-9CA58964FDC0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9885-C054-47AE-9226-A32CE4F2D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7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98404"/>
      </p:ext>
    </p:extLst>
  </p:cSld>
  <p:clrMapOvr>
    <a:masterClrMapping/>
  </p:clrMapOvr>
  <p:transition spd="slow" advClick="0" advTm="10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58801"/>
      </p:ext>
    </p:extLst>
  </p:cSld>
  <p:clrMapOvr>
    <a:masterClrMapping/>
  </p:clrMapOvr>
  <p:transition spd="slow" advClick="0" advTm="10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7064"/>
      </p:ext>
    </p:extLst>
  </p:cSld>
  <p:clrMapOvr>
    <a:masterClrMapping/>
  </p:clrMapOvr>
  <p:transition spd="slow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5B76-7C3C-4532-9979-9CA58964FDC0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9885-C054-47AE-9226-A32CE4F2D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9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5B76-7C3C-4532-9979-9CA58964FDC0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9885-C054-47AE-9226-A32CE4F2D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5B76-7C3C-4532-9979-9CA58964FDC0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9885-C054-47AE-9226-A32CE4F2D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3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5B76-7C3C-4532-9979-9CA58964FDC0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9885-C054-47AE-9226-A32CE4F2D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7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5B76-7C3C-4532-9979-9CA58964FDC0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9885-C054-47AE-9226-A32CE4F2D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5B76-7C3C-4532-9979-9CA58964FDC0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9885-C054-47AE-9226-A32CE4F2D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5B76-7C3C-4532-9979-9CA58964FDC0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9885-C054-47AE-9226-A32CE4F2D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35B76-7C3C-4532-9979-9CA58964FDC0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F9885-C054-47AE-9226-A32CE4F2DC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8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CC55FE-4BED-441F-AC12-5C753D9E69D2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64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0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DAA3DD-23E5-4531-B2EC-B24B1BBE8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" y="0"/>
            <a:ext cx="915282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EC2EC4-B51B-4335-909E-128CB20C9094}"/>
              </a:ext>
            </a:extLst>
          </p:cNvPr>
          <p:cNvSpPr/>
          <p:nvPr/>
        </p:nvSpPr>
        <p:spPr>
          <a:xfrm>
            <a:off x="0" y="1371601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Cooper Black" pitchFamily="18" charset="0"/>
              </a:rPr>
              <a:t>Welcome</a:t>
            </a:r>
            <a:br>
              <a:rPr lang="en-US" sz="5400" dirty="0">
                <a:solidFill>
                  <a:schemeClr val="bg1"/>
                </a:solidFill>
                <a:latin typeface="Cooper Black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Cooper Black" pitchFamily="18" charset="0"/>
              </a:rPr>
              <a:t> to </a:t>
            </a:r>
            <a:br>
              <a:rPr lang="en-US" sz="5400" dirty="0">
                <a:solidFill>
                  <a:schemeClr val="bg1"/>
                </a:solidFill>
                <a:latin typeface="Cooper Black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Cooper Black" pitchFamily="18" charset="0"/>
              </a:rPr>
              <a:t>Mallory Wesleyan Church!</a:t>
            </a:r>
          </a:p>
        </p:txBody>
      </p:sp>
    </p:spTree>
    <p:extLst>
      <p:ext uri="{BB962C8B-B14F-4D97-AF65-F5344CB8AC3E}">
        <p14:creationId xmlns:p14="http://schemas.microsoft.com/office/powerpoint/2010/main" val="425938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0600"/>
            <a:ext cx="91440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u="sng" dirty="0">
              <a:solidFill>
                <a:schemeClr val="bg1"/>
              </a:solidFill>
            </a:endParaRPr>
          </a:p>
          <a:p>
            <a:pPr algn="ctr"/>
            <a:endParaRPr lang="en-US" sz="1200" u="sng" dirty="0">
              <a:solidFill>
                <a:schemeClr val="bg1"/>
              </a:solidFill>
            </a:endParaRPr>
          </a:p>
          <a:p>
            <a:pPr algn="ctr"/>
            <a:endParaRPr lang="en-US" sz="1200" u="sng" dirty="0">
              <a:solidFill>
                <a:schemeClr val="bg1"/>
              </a:solidFill>
            </a:endParaRPr>
          </a:p>
          <a:p>
            <a:pPr algn="ctr"/>
            <a:r>
              <a:rPr lang="en-US" sz="4400" b="1" u="sng" dirty="0"/>
              <a:t>Today’s Thought:</a:t>
            </a:r>
          </a:p>
          <a:p>
            <a:pPr algn="ctr"/>
            <a:endParaRPr lang="en-US" sz="2000" b="1" u="sng" dirty="0"/>
          </a:p>
          <a:p>
            <a:pPr algn="ctr"/>
            <a:endParaRPr lang="en-US" sz="1400" b="1" u="sng" dirty="0"/>
          </a:p>
          <a:p>
            <a:pPr algn="ctr"/>
            <a:r>
              <a:rPr lang="en-US" sz="4400" dirty="0"/>
              <a:t>“Deciding not to choose Jesus </a:t>
            </a:r>
          </a:p>
          <a:p>
            <a:pPr algn="ctr"/>
            <a:r>
              <a:rPr lang="en-US" sz="4400" dirty="0"/>
              <a:t>is still making a choice” 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333863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193179-DDA1-4324-BFE6-41B634D1D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46" y="1676400"/>
            <a:ext cx="8553429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7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.rgbimg.com/cache1nhWR2/users/x/xy/xymonau/600/2dyWV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3" y="176980"/>
            <a:ext cx="8839200" cy="648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8728" y="37514"/>
            <a:ext cx="533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u="sng" dirty="0">
              <a:solidFill>
                <a:schemeClr val="tx2"/>
              </a:solidFill>
              <a:latin typeface="Tempus Sans ITC" pitchFamily="82" charset="0"/>
            </a:endParaRPr>
          </a:p>
          <a:p>
            <a:r>
              <a:rPr lang="en-US" sz="3600" b="1" u="sng" dirty="0">
                <a:solidFill>
                  <a:schemeClr val="tx2"/>
                </a:solidFill>
                <a:latin typeface="Tempus Sans ITC" pitchFamily="82" charset="0"/>
              </a:rPr>
              <a:t>Birthday’s:</a:t>
            </a:r>
          </a:p>
          <a:p>
            <a:endParaRPr lang="en-US" sz="1600" b="1" u="sng" dirty="0">
              <a:solidFill>
                <a:schemeClr val="tx2"/>
              </a:solidFill>
              <a:latin typeface="Tempus Sans ITC" pitchFamily="82" charset="0"/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empus Sans ITC" pitchFamily="82" charset="0"/>
              </a:rPr>
              <a:t>Dick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empus Sans ITC" pitchFamily="82" charset="0"/>
              </a:rPr>
              <a:t>Auringer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empus Sans ITC" pitchFamily="82" charset="0"/>
              </a:rPr>
              <a:t>		4/14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empus Sans ITC" pitchFamily="82" charset="0"/>
              </a:rPr>
              <a:t>Deanna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empus Sans ITC" pitchFamily="82" charset="0"/>
              </a:rPr>
              <a:t>Fortino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empus Sans ITC" pitchFamily="82" charset="0"/>
              </a:rPr>
              <a:t>		4/14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empus Sans ITC" pitchFamily="82" charset="0"/>
              </a:rPr>
              <a:t>Glenn Hampson 	4/14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empus Sans ITC" pitchFamily="82" charset="0"/>
              </a:rPr>
              <a:t>Mary Jane Rettig	4/15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empus Sans ITC" pitchFamily="82" charset="0"/>
              </a:rPr>
              <a:t>Randy Graves		4/15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empus Sans ITC" pitchFamily="82" charset="0"/>
              </a:rPr>
              <a:t>Marissa Shoop		4/16</a:t>
            </a:r>
            <a:endParaRPr lang="en-US" sz="3600" b="1" dirty="0">
              <a:solidFill>
                <a:schemeClr val="bg1">
                  <a:lumMod val="95000"/>
                  <a:lumOff val="5000"/>
                </a:schemeClr>
              </a:solidFill>
              <a:latin typeface="Tempus Sans ITC" pitchFamily="82" charset="0"/>
            </a:endParaRPr>
          </a:p>
          <a:p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 </a:t>
            </a:r>
          </a:p>
          <a:p>
            <a:pPr algn="ctr"/>
            <a:endParaRPr lang="en-US" sz="3600" b="1" dirty="0">
              <a:solidFill>
                <a:schemeClr val="bg1">
                  <a:lumMod val="95000"/>
                  <a:lumOff val="5000"/>
                </a:schemeClr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85" y="914400"/>
            <a:ext cx="3810000" cy="5920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657" y="152400"/>
            <a:ext cx="9075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</a:rPr>
              <a:t>Mallory Wesleyan Church Quarterly Mission Focus</a:t>
            </a: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6193CF-5B83-4828-B45B-796D747E1B06}"/>
              </a:ext>
            </a:extLst>
          </p:cNvPr>
          <p:cNvSpPr/>
          <p:nvPr/>
        </p:nvSpPr>
        <p:spPr>
          <a:xfrm>
            <a:off x="1656308" y="3231866"/>
            <a:ext cx="2107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nd/or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F08BC8-83EC-44D7-98FC-7B64E3637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5839"/>
            <a:ext cx="5351585" cy="12924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06E7ED-C210-4B94-8C19-09C0EAE75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618759"/>
            <a:ext cx="4791871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4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0FDE3B-369E-49A1-9D3B-F76DE0767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450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814BF3-51B8-449C-9378-82E9E42CBB7F}"/>
              </a:ext>
            </a:extLst>
          </p:cNvPr>
          <p:cNvSpPr txBox="1"/>
          <p:nvPr/>
        </p:nvSpPr>
        <p:spPr>
          <a:xfrm>
            <a:off x="990600" y="9832"/>
            <a:ext cx="8229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Be sure to pick up the 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2018 Reading Schedule</a:t>
            </a:r>
          </a:p>
          <a:p>
            <a:pPr algn="ctr"/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Read along with the church </a:t>
            </a:r>
          </a:p>
          <a:p>
            <a:pPr algn="ctr"/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throughout the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year.  </a:t>
            </a:r>
          </a:p>
          <a:p>
            <a:pPr algn="ctr"/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You will be blessed!</a:t>
            </a:r>
          </a:p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Sermons and Bible Studies </a:t>
            </a:r>
          </a:p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follow the schedule.</a:t>
            </a:r>
          </a:p>
        </p:txBody>
      </p:sp>
    </p:spTree>
    <p:extLst>
      <p:ext uri="{BB962C8B-B14F-4D97-AF65-F5344CB8AC3E}">
        <p14:creationId xmlns:p14="http://schemas.microsoft.com/office/powerpoint/2010/main" val="348889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stlesspilgrim.net/blog/wp-content/uploads/2012/06/bible_study_candlel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0960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334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Papyrus" pitchFamily="66" charset="0"/>
              </a:rPr>
              <a:t>Tuesday Evening Bible Study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4837" y="5722373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Papyrus" pitchFamily="66" charset="0"/>
              </a:rPr>
              <a:t>6:30pm at  church</a:t>
            </a:r>
          </a:p>
        </p:txBody>
      </p:sp>
    </p:spTree>
    <p:extLst>
      <p:ext uri="{BB962C8B-B14F-4D97-AF65-F5344CB8AC3E}">
        <p14:creationId xmlns:p14="http://schemas.microsoft.com/office/powerpoint/2010/main" val="101024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lifehousechurch.ca/wp-content/uploads/2010/09/LifeHouse-Worship-Ministr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1447800"/>
            <a:ext cx="312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Practice;</a:t>
            </a:r>
          </a:p>
          <a:p>
            <a:pPr algn="ctr"/>
            <a:r>
              <a:rPr lang="en-US" sz="4000" dirty="0"/>
              <a:t>Thursday</a:t>
            </a:r>
          </a:p>
          <a:p>
            <a:pPr algn="ctr"/>
            <a:r>
              <a:rPr lang="en-US" sz="4000" dirty="0"/>
              <a:t>this week!</a:t>
            </a:r>
          </a:p>
          <a:p>
            <a:pPr algn="ctr"/>
            <a:r>
              <a:rPr lang="en-US" sz="4000" dirty="0"/>
              <a:t>6pm</a:t>
            </a:r>
          </a:p>
          <a:p>
            <a:pPr algn="ctr"/>
            <a:r>
              <a:rPr lang="en-US" sz="4000" dirty="0"/>
              <a:t>Sunday</a:t>
            </a:r>
          </a:p>
          <a:p>
            <a:pPr algn="ctr"/>
            <a:r>
              <a:rPr lang="en-US" sz="4000" dirty="0"/>
              <a:t>9am</a:t>
            </a:r>
          </a:p>
        </p:txBody>
      </p:sp>
    </p:spTree>
    <p:extLst>
      <p:ext uri="{BB962C8B-B14F-4D97-AF65-F5344CB8AC3E}">
        <p14:creationId xmlns:p14="http://schemas.microsoft.com/office/powerpoint/2010/main" val="260418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184986-310E-415C-AA2A-6941D7E34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845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1FD6B4-0F1E-4EAD-9B08-F7210CAF9065}"/>
              </a:ext>
            </a:extLst>
          </p:cNvPr>
          <p:cNvSpPr/>
          <p:nvPr/>
        </p:nvSpPr>
        <p:spPr>
          <a:xfrm>
            <a:off x="1852710" y="4253012"/>
            <a:ext cx="550304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Meeting</a:t>
            </a:r>
          </a:p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Thursday, April 12 </a:t>
            </a:r>
          </a:p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7pm</a:t>
            </a:r>
          </a:p>
        </p:txBody>
      </p:sp>
    </p:spTree>
    <p:extLst>
      <p:ext uri="{BB962C8B-B14F-4D97-AF65-F5344CB8AC3E}">
        <p14:creationId xmlns:p14="http://schemas.microsoft.com/office/powerpoint/2010/main" val="158318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60960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Saturday, April 21	9:00 am - NOON</a:t>
            </a:r>
          </a:p>
        </p:txBody>
      </p:sp>
    </p:spTree>
    <p:extLst>
      <p:ext uri="{BB962C8B-B14F-4D97-AF65-F5344CB8AC3E}">
        <p14:creationId xmlns:p14="http://schemas.microsoft.com/office/powerpoint/2010/main" val="31799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895546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55507" y="3844498"/>
            <a:ext cx="48329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Ladies retreat</a:t>
            </a:r>
          </a:p>
          <a:p>
            <a:pPr algn="ctr"/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April 27 - 29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34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DAA3DD-23E5-4531-B2EC-B24B1BBE8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" y="0"/>
            <a:ext cx="9152823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D4E2DC-98CC-4195-A815-BF668A528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89" y="609600"/>
            <a:ext cx="5407621" cy="32494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1A88DD-1821-4EDD-91BE-8B19CB5B0061}"/>
              </a:ext>
            </a:extLst>
          </p:cNvPr>
          <p:cNvSpPr/>
          <p:nvPr/>
        </p:nvSpPr>
        <p:spPr>
          <a:xfrm>
            <a:off x="0" y="3733800"/>
            <a:ext cx="91424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We invite you to join us during Sunday Worship Service @ 10 am, and throughout the week as we study the Word, pray, and seek God’s will in our lives.  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If you have questions regarding any of our announcements or activities, please call the church  676-4792.  We would love to hear from you!</a:t>
            </a:r>
            <a:endParaRPr lang="en-US" sz="2800" dirty="0"/>
          </a:p>
        </p:txBody>
      </p:sp>
      <p:pic>
        <p:nvPicPr>
          <p:cNvPr id="5" name="Picture 4" descr="http://bdillingtechcoach.wikispaces.com/file/view/PHONE.GIF/39739000/PHONE.GIF">
            <a:extLst>
              <a:ext uri="{FF2B5EF4-FFF2-40B4-BE49-F238E27FC236}">
                <a16:creationId xmlns:a16="http://schemas.microsoft.com/office/drawing/2014/main" id="{0367565D-AF9E-4C89-89C1-DDE445C65B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952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9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Pastor’s call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Sacred Assembly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Sunday, April 29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Worship Service ~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10:00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+mn-ea"/>
                <a:cs typeface="+mn-cs"/>
              </a:rPr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905913848"/>
      </p:ext>
    </p:extLst>
  </p:cSld>
  <p:clrMapOvr>
    <a:masterClrMapping/>
  </p:clrMapOvr>
  <p:transition spd="slow" advClick="0" advTm="10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Calling all Ministry Leaders!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en-US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February 10</a:t>
            </a:r>
            <a:endParaRPr lang="en-US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B13BDE-8D20-4878-A473-2E059E4B9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667000"/>
            <a:ext cx="8572500" cy="381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5D7E14-8A86-43AF-93AE-4A39162B518D}"/>
              </a:ext>
            </a:extLst>
          </p:cNvPr>
          <p:cNvSpPr/>
          <p:nvPr/>
        </p:nvSpPr>
        <p:spPr>
          <a:xfrm>
            <a:off x="3962400" y="3666958"/>
            <a:ext cx="3735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rgbClr val="FF0066"/>
                  </a:outerShdw>
                </a:effectLst>
              </a:rPr>
              <a:t>Due April 30</a:t>
            </a:r>
          </a:p>
        </p:txBody>
      </p:sp>
    </p:spTree>
    <p:extLst>
      <p:ext uri="{BB962C8B-B14F-4D97-AF65-F5344CB8AC3E}">
        <p14:creationId xmlns:p14="http://schemas.microsoft.com/office/powerpoint/2010/main" val="366707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27C977-C87C-4503-9802-B6FBBFBA3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5056" cy="49471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CB7114-309A-4422-8138-24186F61B333}"/>
              </a:ext>
            </a:extLst>
          </p:cNvPr>
          <p:cNvSpPr/>
          <p:nvPr/>
        </p:nvSpPr>
        <p:spPr>
          <a:xfrm>
            <a:off x="841069" y="5257800"/>
            <a:ext cx="7891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Hosted by: Divine Mercy</a:t>
            </a:r>
          </a:p>
        </p:txBody>
      </p:sp>
    </p:spTree>
    <p:extLst>
      <p:ext uri="{BB962C8B-B14F-4D97-AF65-F5344CB8AC3E}">
        <p14:creationId xmlns:p14="http://schemas.microsoft.com/office/powerpoint/2010/main" val="4053438818"/>
      </p:ext>
    </p:extLst>
  </p:cSld>
  <p:clrMapOvr>
    <a:masterClrMapping/>
  </p:clrMapOvr>
  <p:transition spd="slow" advClick="0" advTm="10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47000">
              <a:srgbClr val="85C2FF"/>
            </a:gs>
            <a:gs pos="8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ay for young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1466850"/>
            <a:ext cx="47625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30886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Please pray for </a:t>
            </a:r>
          </a:p>
          <a:p>
            <a:pPr algn="ctr"/>
            <a:r>
              <a:rPr lang="en-US" sz="4000" dirty="0" err="1">
                <a:latin typeface="Arial Rounded MT Bold" panose="020F0704030504030204" pitchFamily="34" charset="0"/>
              </a:rPr>
              <a:t>YoungLife</a:t>
            </a:r>
            <a:r>
              <a:rPr lang="en-US" sz="4000" dirty="0">
                <a:latin typeface="Arial Rounded MT Bold" panose="020F0704030504030204" pitchFamily="34" charset="0"/>
              </a:rPr>
              <a:t> and </a:t>
            </a:r>
            <a:r>
              <a:rPr lang="en-US" sz="4000" dirty="0" err="1">
                <a:latin typeface="Arial Rounded MT Bold" panose="020F0704030504030204" pitchFamily="34" charset="0"/>
              </a:rPr>
              <a:t>Wyldlife</a:t>
            </a:r>
            <a:r>
              <a:rPr lang="en-US" sz="4000" dirty="0"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– Central Square</a:t>
            </a:r>
          </a:p>
        </p:txBody>
      </p:sp>
    </p:spTree>
    <p:extLst>
      <p:ext uri="{BB962C8B-B14F-4D97-AF65-F5344CB8AC3E}">
        <p14:creationId xmlns:p14="http://schemas.microsoft.com/office/powerpoint/2010/main" val="164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april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-10886"/>
            <a:ext cx="9161418" cy="68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3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“The angel said...He is not here; He has risen, just as He said.” Matt 28::6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-17397"/>
            <a:ext cx="457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>
                <a:ln w="5080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April Memory Verse</a:t>
            </a:r>
          </a:p>
        </p:txBody>
      </p:sp>
    </p:spTree>
    <p:extLst>
      <p:ext uri="{BB962C8B-B14F-4D97-AF65-F5344CB8AC3E}">
        <p14:creationId xmlns:p14="http://schemas.microsoft.com/office/powerpoint/2010/main" val="47788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AD1458-069E-47C1-8382-50EC63493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26"/>
            <a:ext cx="9144000" cy="2962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C2D9E7-4D11-486C-8902-E316DBF5EA59}"/>
              </a:ext>
            </a:extLst>
          </p:cNvPr>
          <p:cNvSpPr txBox="1"/>
          <p:nvPr/>
        </p:nvSpPr>
        <p:spPr>
          <a:xfrm>
            <a:off x="0" y="3200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PLEASE PRAY FOR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This Month:  </a:t>
            </a:r>
            <a:r>
              <a:rPr lang="en-US" sz="3200" dirty="0" err="1">
                <a:solidFill>
                  <a:schemeClr val="bg1"/>
                </a:solidFill>
              </a:rPr>
              <a:t>Caughdenoy</a:t>
            </a:r>
            <a:r>
              <a:rPr lang="en-US" sz="3200" dirty="0">
                <a:solidFill>
                  <a:schemeClr val="bg1"/>
                </a:solidFill>
              </a:rPr>
              <a:t> United Methodist Church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          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  This Week:    Grace Lee Memorial Wesleyan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                          Beaver Dams, NY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C5DF40-B6A8-415C-A5F1-5C5E20335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E52FF0-F038-4B24-B507-8CD66F413683}"/>
              </a:ext>
            </a:extLst>
          </p:cNvPr>
          <p:cNvSpPr/>
          <p:nvPr/>
        </p:nvSpPr>
        <p:spPr>
          <a:xfrm>
            <a:off x="304800" y="152400"/>
            <a:ext cx="4860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Sunday Sermon:</a:t>
            </a:r>
          </a:p>
        </p:txBody>
      </p:sp>
    </p:spTree>
    <p:extLst>
      <p:ext uri="{BB962C8B-B14F-4D97-AF65-F5344CB8AC3E}">
        <p14:creationId xmlns:p14="http://schemas.microsoft.com/office/powerpoint/2010/main" val="1681662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7000">
        <p15:prstTrans prst="fallOver"/>
      </p:transition>
    </mc:Choice>
    <mc:Fallback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429000"/>
            <a:ext cx="505690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Children’s Church</a:t>
            </a:r>
          </a:p>
          <a:p>
            <a:pPr algn="ctr"/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is available during </a:t>
            </a:r>
          </a:p>
          <a:p>
            <a:pPr algn="ctr"/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our worship service time </a:t>
            </a:r>
          </a:p>
          <a:p>
            <a:pPr algn="ctr"/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for</a:t>
            </a:r>
          </a:p>
          <a:p>
            <a:pPr algn="ctr"/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Toddlers class:  1-4 years old </a:t>
            </a:r>
          </a:p>
          <a:p>
            <a:pPr algn="ctr"/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Juniors class:   5-11 years old</a:t>
            </a:r>
          </a:p>
        </p:txBody>
      </p:sp>
      <p:pic>
        <p:nvPicPr>
          <p:cNvPr id="2050" name="Picture 2" descr="http://midwayumc.net/wordpress/wp-content/uploads/2013/03/Childrens-Church-800x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" y="79601"/>
            <a:ext cx="76200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5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olyfamilyfishers.org/wp-content/uploads/2013/05/fellowship_7918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2"/>
            <a:ext cx="389572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380125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Bradley Hand ITC" panose="03070402050302030203" pitchFamily="66" charset="0"/>
              </a:rPr>
              <a:t>Light Snacks are needed for fellowship each Sunday.  </a:t>
            </a:r>
          </a:p>
          <a:p>
            <a:pPr algn="ctr"/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Bradley Hand ITC" panose="03070402050302030203" pitchFamily="66" charset="0"/>
              </a:rPr>
              <a:t>Please help if you are able.</a:t>
            </a:r>
          </a:p>
          <a:p>
            <a:pPr algn="ctr"/>
            <a:endParaRPr lang="en-US" b="1" dirty="0">
              <a:solidFill>
                <a:schemeClr val="bg2">
                  <a:lumMod val="1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" y="0"/>
            <a:ext cx="4412105" cy="689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89918" y="685800"/>
            <a:ext cx="4080284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10 Week</a:t>
            </a:r>
          </a:p>
          <a:p>
            <a:pPr algn="ctr"/>
            <a:r>
              <a:rPr lang="en-US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Sunday Night</a:t>
            </a:r>
          </a:p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Video Series</a:t>
            </a:r>
          </a:p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7pm</a:t>
            </a:r>
          </a:p>
          <a:p>
            <a:pPr algn="ctr"/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75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291</Words>
  <Application>Microsoft Office PowerPoint</Application>
  <PresentationFormat>On-screen Show (4:3)</PresentationFormat>
  <Paragraphs>87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Aharoni</vt:lpstr>
      <vt:lpstr>Arial</vt:lpstr>
      <vt:lpstr>Arial Rounded MT Bold</vt:lpstr>
      <vt:lpstr>Book Antiqua</vt:lpstr>
      <vt:lpstr>Bradley Hand ITC</vt:lpstr>
      <vt:lpstr>Calibri</vt:lpstr>
      <vt:lpstr>Cooper Black</vt:lpstr>
      <vt:lpstr>Lucida Sans</vt:lpstr>
      <vt:lpstr>Papyrus</vt:lpstr>
      <vt:lpstr>Tempus Sans ITC</vt:lpstr>
      <vt:lpstr>Wingdings</vt:lpstr>
      <vt:lpstr>Wingdings 2</vt:lpstr>
      <vt:lpstr>Wingdings 3</vt:lpstr>
      <vt:lpstr>Office Theme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Mallory Wesleyan Church!</dc:title>
  <dc:creator>CHampson</dc:creator>
  <cp:lastModifiedBy>Cindy</cp:lastModifiedBy>
  <cp:revision>143</cp:revision>
  <dcterms:created xsi:type="dcterms:W3CDTF">2013-06-14T11:29:50Z</dcterms:created>
  <dcterms:modified xsi:type="dcterms:W3CDTF">2018-04-08T12:12:56Z</dcterms:modified>
</cp:coreProperties>
</file>